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diagrams/colors4.xml" ContentType="application/vnd.openxmlformats-officedocument.drawingml.diagramColor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Override PartName="/ppt/diagrams/drawing3.xml" ContentType="application/vnd.ms-office.drawingml.diagramDrawing+xml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Default Extension="gif" ContentType="image/gif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7.xml" ContentType="application/vnd.openxmlformats-officedocument.them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ppt/notesSlides/notesSlide4.xml" ContentType="application/vnd.openxmlformats-officedocument.presentationml.notesSlide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diagrams/colors6.xml" ContentType="application/vnd.openxmlformats-officedocument.drawingml.diagramColor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diagrams/drawing5.xml" ContentType="application/vnd.ms-office.drawingml.diagramDrawing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diagrams/drawing1.xml" ContentType="application/vnd.ms-office.drawingml.diagramDrawing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diagrams/layout4.xml" ContentType="application/vnd.openxmlformats-officedocument.drawingml.diagramLayout+xml"/>
  <Override PartName="/ppt/diagrams/data5.xml" ContentType="application/vnd.openxmlformats-officedocument.drawingml.diagramData+xml"/>
  <Override PartName="/ppt/slideMasters/slideMaster7.xml" ContentType="application/vnd.openxmlformats-officedocument.presentationml.slideMaster+xml"/>
  <Override PartName="/ppt/theme/theme9.xml" ContentType="application/vnd.openxmlformats-officedocument.theme+xml"/>
  <Override PartName="/ppt/notesSlides/notesSlide6.xml" ContentType="application/vnd.openxmlformats-officedocument.presentationml.notesSlide+xml"/>
  <Override PartName="/ppt/diagrams/drawing6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922" r:id="rId1"/>
    <p:sldMasterId id="2147483934" r:id="rId2"/>
    <p:sldMasterId id="2147483951" r:id="rId3"/>
    <p:sldMasterId id="2147483963" r:id="rId4"/>
    <p:sldMasterId id="2147483975" r:id="rId5"/>
    <p:sldMasterId id="2147483987" r:id="rId6"/>
    <p:sldMasterId id="2147483999" r:id="rId7"/>
  </p:sldMasterIdLst>
  <p:notesMasterIdLst>
    <p:notesMasterId r:id="rId47"/>
  </p:notesMasterIdLst>
  <p:handoutMasterIdLst>
    <p:handoutMasterId r:id="rId48"/>
  </p:handoutMasterIdLst>
  <p:sldIdLst>
    <p:sldId id="560" r:id="rId8"/>
    <p:sldId id="555" r:id="rId9"/>
    <p:sldId id="582" r:id="rId10"/>
    <p:sldId id="533" r:id="rId11"/>
    <p:sldId id="531" r:id="rId12"/>
    <p:sldId id="522" r:id="rId13"/>
    <p:sldId id="523" r:id="rId14"/>
    <p:sldId id="579" r:id="rId15"/>
    <p:sldId id="561" r:id="rId16"/>
    <p:sldId id="526" r:id="rId17"/>
    <p:sldId id="580" r:id="rId18"/>
    <p:sldId id="529" r:id="rId19"/>
    <p:sldId id="530" r:id="rId20"/>
    <p:sldId id="566" r:id="rId21"/>
    <p:sldId id="567" r:id="rId22"/>
    <p:sldId id="581" r:id="rId23"/>
    <p:sldId id="511" r:id="rId24"/>
    <p:sldId id="488" r:id="rId25"/>
    <p:sldId id="562" r:id="rId26"/>
    <p:sldId id="563" r:id="rId27"/>
    <p:sldId id="564" r:id="rId28"/>
    <p:sldId id="565" r:id="rId29"/>
    <p:sldId id="568" r:id="rId30"/>
    <p:sldId id="537" r:id="rId31"/>
    <p:sldId id="535" r:id="rId32"/>
    <p:sldId id="553" r:id="rId33"/>
    <p:sldId id="552" r:id="rId34"/>
    <p:sldId id="550" r:id="rId35"/>
    <p:sldId id="546" r:id="rId36"/>
    <p:sldId id="573" r:id="rId37"/>
    <p:sldId id="571" r:id="rId38"/>
    <p:sldId id="569" r:id="rId39"/>
    <p:sldId id="570" r:id="rId40"/>
    <p:sldId id="572" r:id="rId41"/>
    <p:sldId id="574" r:id="rId42"/>
    <p:sldId id="575" r:id="rId43"/>
    <p:sldId id="577" r:id="rId44"/>
    <p:sldId id="578" r:id="rId45"/>
    <p:sldId id="472" r:id="rId46"/>
  </p:sldIdLst>
  <p:sldSz cx="9144000" cy="6858000" type="screen4x3"/>
  <p:notesSz cx="6669088" cy="9928225"/>
  <p:embeddedFontLst>
    <p:embeddedFont>
      <p:font typeface="Trebuchet MS" pitchFamily="34" charset="0"/>
      <p:regular r:id="rId49"/>
      <p:bold r:id="rId50"/>
      <p:italic r:id="rId51"/>
      <p:boldItalic r:id="rId52"/>
    </p:embeddedFont>
    <p:embeddedFont>
      <p:font typeface="Calibri" pitchFamily="34" charset="0"/>
      <p:regular r:id="rId53"/>
      <p:bold r:id="rId54"/>
      <p:italic r:id="rId55"/>
      <p:boldItalic r:id="rId56"/>
    </p:embeddedFont>
    <p:embeddedFont>
      <p:font typeface="Candara" pitchFamily="34" charset="0"/>
      <p:regular r:id="rId57"/>
      <p:bold r:id="rId58"/>
      <p:italic r:id="rId59"/>
      <p:boldItalic r:id="rId60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800" kern="1200">
        <a:solidFill>
          <a:srgbClr val="FFFFCC"/>
        </a:solidFill>
        <a:latin typeface="Trebuchet MS" pitchFamily="34" charset="0"/>
        <a:ea typeface="宋体" charset="-122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rgbClr val="FFFFCC"/>
        </a:solidFill>
        <a:latin typeface="Trebuchet MS" pitchFamily="34" charset="0"/>
        <a:ea typeface="宋体" charset="-122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rgbClr val="FFFFCC"/>
        </a:solidFill>
        <a:latin typeface="Trebuchet MS" pitchFamily="34" charset="0"/>
        <a:ea typeface="宋体" charset="-122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rgbClr val="FFFFCC"/>
        </a:solidFill>
        <a:latin typeface="Trebuchet MS" pitchFamily="34" charset="0"/>
        <a:ea typeface="宋体" charset="-122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rgbClr val="FFFFCC"/>
        </a:solidFill>
        <a:latin typeface="Trebuchet MS" pitchFamily="34" charset="0"/>
        <a:ea typeface="宋体" charset="-122"/>
        <a:cs typeface="Arial" charset="0"/>
      </a:defRPr>
    </a:lvl5pPr>
    <a:lvl6pPr marL="2286000" algn="l" defTabSz="914400" rtl="0" eaLnBrk="1" latinLnBrk="0" hangingPunct="1">
      <a:defRPr sz="2800" kern="1200">
        <a:solidFill>
          <a:srgbClr val="FFFFCC"/>
        </a:solidFill>
        <a:latin typeface="Trebuchet MS" pitchFamily="34" charset="0"/>
        <a:ea typeface="宋体" charset="-122"/>
        <a:cs typeface="Arial" charset="0"/>
      </a:defRPr>
    </a:lvl6pPr>
    <a:lvl7pPr marL="2743200" algn="l" defTabSz="914400" rtl="0" eaLnBrk="1" latinLnBrk="0" hangingPunct="1">
      <a:defRPr sz="2800" kern="1200">
        <a:solidFill>
          <a:srgbClr val="FFFFCC"/>
        </a:solidFill>
        <a:latin typeface="Trebuchet MS" pitchFamily="34" charset="0"/>
        <a:ea typeface="宋体" charset="-122"/>
        <a:cs typeface="Arial" charset="0"/>
      </a:defRPr>
    </a:lvl7pPr>
    <a:lvl8pPr marL="3200400" algn="l" defTabSz="914400" rtl="0" eaLnBrk="1" latinLnBrk="0" hangingPunct="1">
      <a:defRPr sz="2800" kern="1200">
        <a:solidFill>
          <a:srgbClr val="FFFFCC"/>
        </a:solidFill>
        <a:latin typeface="Trebuchet MS" pitchFamily="34" charset="0"/>
        <a:ea typeface="宋体" charset="-122"/>
        <a:cs typeface="Arial" charset="0"/>
      </a:defRPr>
    </a:lvl8pPr>
    <a:lvl9pPr marL="3657600" algn="l" defTabSz="914400" rtl="0" eaLnBrk="1" latinLnBrk="0" hangingPunct="1">
      <a:defRPr sz="2800" kern="1200">
        <a:solidFill>
          <a:srgbClr val="FFFFCC"/>
        </a:solidFill>
        <a:latin typeface="Trebuchet MS" pitchFamily="34" charset="0"/>
        <a:ea typeface="宋体" charset="-122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CCFF"/>
    <a:srgbClr val="000099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815" autoAdjust="0"/>
    <p:restoredTop sz="94660"/>
  </p:normalViewPr>
  <p:slideViewPr>
    <p:cSldViewPr>
      <p:cViewPr>
        <p:scale>
          <a:sx n="75" d="100"/>
          <a:sy n="75" d="100"/>
        </p:scale>
        <p:origin x="-1158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77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slide" Target="slides/slide32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42" Type="http://schemas.openxmlformats.org/officeDocument/2006/relationships/slide" Target="slides/slide35.xml"/><Relationship Id="rId47" Type="http://schemas.openxmlformats.org/officeDocument/2006/relationships/notesMaster" Target="notesMasters/notesMaster1.xml"/><Relationship Id="rId50" Type="http://schemas.openxmlformats.org/officeDocument/2006/relationships/font" Target="fonts/font2.fntdata"/><Relationship Id="rId55" Type="http://schemas.openxmlformats.org/officeDocument/2006/relationships/font" Target="fonts/font7.fntdata"/><Relationship Id="rId63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41" Type="http://schemas.openxmlformats.org/officeDocument/2006/relationships/slide" Target="slides/slide34.xml"/><Relationship Id="rId54" Type="http://schemas.openxmlformats.org/officeDocument/2006/relationships/font" Target="fonts/font6.fntdata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40" Type="http://schemas.openxmlformats.org/officeDocument/2006/relationships/slide" Target="slides/slide33.xml"/><Relationship Id="rId45" Type="http://schemas.openxmlformats.org/officeDocument/2006/relationships/slide" Target="slides/slide38.xml"/><Relationship Id="rId53" Type="http://schemas.openxmlformats.org/officeDocument/2006/relationships/font" Target="fonts/font5.fntdata"/><Relationship Id="rId58" Type="http://schemas.openxmlformats.org/officeDocument/2006/relationships/font" Target="fonts/font10.fntdata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49" Type="http://schemas.openxmlformats.org/officeDocument/2006/relationships/font" Target="fonts/font1.fntdata"/><Relationship Id="rId57" Type="http://schemas.openxmlformats.org/officeDocument/2006/relationships/font" Target="fonts/font9.fntdata"/><Relationship Id="rId61" Type="http://schemas.openxmlformats.org/officeDocument/2006/relationships/presProps" Target="presProp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4" Type="http://schemas.openxmlformats.org/officeDocument/2006/relationships/slide" Target="slides/slide37.xml"/><Relationship Id="rId52" Type="http://schemas.openxmlformats.org/officeDocument/2006/relationships/font" Target="fonts/font4.fntdata"/><Relationship Id="rId60" Type="http://schemas.openxmlformats.org/officeDocument/2006/relationships/font" Target="fonts/font12.fntdata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slide" Target="slides/slide36.xml"/><Relationship Id="rId48" Type="http://schemas.openxmlformats.org/officeDocument/2006/relationships/handoutMaster" Target="handoutMasters/handoutMaster1.xml"/><Relationship Id="rId56" Type="http://schemas.openxmlformats.org/officeDocument/2006/relationships/font" Target="fonts/font8.fntdata"/><Relationship Id="rId64" Type="http://schemas.openxmlformats.org/officeDocument/2006/relationships/tableStyles" Target="tableStyles.xml"/><Relationship Id="rId8" Type="http://schemas.openxmlformats.org/officeDocument/2006/relationships/slide" Target="slides/slide1.xml"/><Relationship Id="rId51" Type="http://schemas.openxmlformats.org/officeDocument/2006/relationships/font" Target="fonts/font3.fntdata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46" Type="http://schemas.openxmlformats.org/officeDocument/2006/relationships/slide" Target="slides/slide39.xml"/><Relationship Id="rId59" Type="http://schemas.openxmlformats.org/officeDocument/2006/relationships/font" Target="fonts/font11.fntdata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0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10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#10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#1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#1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#13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E291C26-DEAE-472C-A0B7-053E8F858752}" type="doc">
      <dgm:prSet loTypeId="urn:microsoft.com/office/officeart/2005/8/layout/vList2" loCatId="list" qsTypeId="urn:microsoft.com/office/officeart/2005/8/quickstyle/3d6" qsCatId="3D" csTypeId="urn:microsoft.com/office/officeart/2005/8/colors/accent1_2#10" csCatId="accent1" phldr="1"/>
      <dgm:spPr/>
      <dgm:t>
        <a:bodyPr/>
        <a:lstStyle/>
        <a:p>
          <a:endParaRPr lang="en-GB"/>
        </a:p>
      </dgm:t>
    </dgm:pt>
    <dgm:pt modelId="{0B9B1849-4354-4B7C-8573-891CBAE296F2}">
      <dgm:prSet/>
      <dgm:spPr/>
      <dgm:t>
        <a:bodyPr/>
        <a:lstStyle/>
        <a:p>
          <a:pPr rtl="0"/>
          <a:r>
            <a:rPr lang="en-GB" dirty="0" smtClean="0">
              <a:latin typeface="Calibri"/>
              <a:cs typeface="Calibri"/>
            </a:rPr>
            <a:t>❶</a:t>
          </a:r>
          <a:r>
            <a:rPr lang="en-GB" dirty="0" smtClean="0"/>
            <a:t> Impacts in rescue (and </a:t>
          </a:r>
          <a:r>
            <a:rPr lang="en-GB" dirty="0" err="1" smtClean="0"/>
            <a:t>firefighting</a:t>
          </a:r>
          <a:r>
            <a:rPr lang="en-GB" dirty="0" smtClean="0"/>
            <a:t>) </a:t>
          </a:r>
        </a:p>
      </dgm:t>
    </dgm:pt>
    <dgm:pt modelId="{246D1D30-B50F-4D3D-A816-DD85DECF1840}" type="parTrans" cxnId="{D8A039C0-7438-4EFA-850A-B64F39DD180B}">
      <dgm:prSet/>
      <dgm:spPr/>
      <dgm:t>
        <a:bodyPr/>
        <a:lstStyle/>
        <a:p>
          <a:endParaRPr lang="en-GB"/>
        </a:p>
      </dgm:t>
    </dgm:pt>
    <dgm:pt modelId="{6AE2F98B-B365-4FC9-ACEB-E991B915FEFB}" type="sibTrans" cxnId="{D8A039C0-7438-4EFA-850A-B64F39DD180B}">
      <dgm:prSet/>
      <dgm:spPr/>
      <dgm:t>
        <a:bodyPr/>
        <a:lstStyle/>
        <a:p>
          <a:endParaRPr lang="en-GB"/>
        </a:p>
      </dgm:t>
    </dgm:pt>
    <dgm:pt modelId="{2B2C1114-4302-4F39-BD08-858F83717B53}">
      <dgm:prSet/>
      <dgm:spPr/>
      <dgm:t>
        <a:bodyPr/>
        <a:lstStyle/>
        <a:p>
          <a:pPr rtl="0"/>
          <a:r>
            <a:rPr lang="en-GB" dirty="0" smtClean="0">
              <a:solidFill>
                <a:schemeClr val="accent1"/>
              </a:solidFill>
              <a:latin typeface="Calibri"/>
              <a:cs typeface="Calibri"/>
            </a:rPr>
            <a:t>❷ </a:t>
          </a:r>
          <a:r>
            <a:rPr lang="en-GB" dirty="0" smtClean="0">
              <a:solidFill>
                <a:schemeClr val="accent1"/>
              </a:solidFill>
            </a:rPr>
            <a:t>Impacts in long distance evacuation</a:t>
          </a:r>
        </a:p>
      </dgm:t>
    </dgm:pt>
    <dgm:pt modelId="{0362510B-AC51-43B8-90D5-5E8491F642AD}" type="parTrans" cxnId="{E9515432-C955-4DCA-B4D9-DEC298BFE20E}">
      <dgm:prSet/>
      <dgm:spPr/>
      <dgm:t>
        <a:bodyPr/>
        <a:lstStyle/>
        <a:p>
          <a:endParaRPr lang="en-GB"/>
        </a:p>
      </dgm:t>
    </dgm:pt>
    <dgm:pt modelId="{54E86074-658C-4A72-A150-1739C36550F7}" type="sibTrans" cxnId="{E9515432-C955-4DCA-B4D9-DEC298BFE20E}">
      <dgm:prSet/>
      <dgm:spPr/>
      <dgm:t>
        <a:bodyPr/>
        <a:lstStyle/>
        <a:p>
          <a:endParaRPr lang="en-GB"/>
        </a:p>
      </dgm:t>
    </dgm:pt>
    <dgm:pt modelId="{EA563764-10A4-4A54-A95C-33DBB46C9516}">
      <dgm:prSet/>
      <dgm:spPr/>
      <dgm:t>
        <a:bodyPr/>
        <a:lstStyle/>
        <a:p>
          <a:pPr rtl="0"/>
          <a:r>
            <a:rPr lang="en-GB" dirty="0" smtClean="0">
              <a:solidFill>
                <a:schemeClr val="accent1"/>
              </a:solidFill>
              <a:latin typeface="Calibri"/>
              <a:cs typeface="Calibri"/>
            </a:rPr>
            <a:t>❸</a:t>
          </a:r>
          <a:r>
            <a:rPr lang="en-GB" dirty="0" smtClean="0">
              <a:solidFill>
                <a:schemeClr val="accent1"/>
              </a:solidFill>
            </a:rPr>
            <a:t> Impacts in refuge thermal environment</a:t>
          </a:r>
        </a:p>
      </dgm:t>
    </dgm:pt>
    <dgm:pt modelId="{C2874711-0235-48ED-877B-820327C0C7AA}" type="parTrans" cxnId="{041FB073-750C-4F19-AE28-47C2078795C4}">
      <dgm:prSet/>
      <dgm:spPr/>
      <dgm:t>
        <a:bodyPr/>
        <a:lstStyle/>
        <a:p>
          <a:endParaRPr lang="en-GB"/>
        </a:p>
      </dgm:t>
    </dgm:pt>
    <dgm:pt modelId="{89FEC6DA-8695-4E31-AF09-92F001DFDD87}" type="sibTrans" cxnId="{041FB073-750C-4F19-AE28-47C2078795C4}">
      <dgm:prSet/>
      <dgm:spPr/>
      <dgm:t>
        <a:bodyPr/>
        <a:lstStyle/>
        <a:p>
          <a:endParaRPr lang="en-GB"/>
        </a:p>
      </dgm:t>
    </dgm:pt>
    <dgm:pt modelId="{510404B4-1DB6-4823-A896-163288378BBD}">
      <dgm:prSet/>
      <dgm:spPr/>
      <dgm:t>
        <a:bodyPr/>
        <a:lstStyle/>
        <a:p>
          <a:pPr rtl="0"/>
          <a:r>
            <a:rPr lang="en-GB" dirty="0" smtClean="0">
              <a:solidFill>
                <a:schemeClr val="accent1"/>
              </a:solidFill>
              <a:latin typeface="Calibri"/>
              <a:cs typeface="Calibri"/>
            </a:rPr>
            <a:t>❹ Increasing refuge cooling effectiveness</a:t>
          </a:r>
        </a:p>
      </dgm:t>
    </dgm:pt>
    <dgm:pt modelId="{A626CB84-36E4-45C5-A4C3-5AE652FA375E}" type="parTrans" cxnId="{DB4E993B-54D9-4966-8BFD-709A254724D6}">
      <dgm:prSet/>
      <dgm:spPr/>
      <dgm:t>
        <a:bodyPr/>
        <a:lstStyle/>
        <a:p>
          <a:endParaRPr lang="en-GB"/>
        </a:p>
      </dgm:t>
    </dgm:pt>
    <dgm:pt modelId="{DE274743-5FB0-4AA0-B422-5D354FDB9A18}" type="sibTrans" cxnId="{DB4E993B-54D9-4966-8BFD-709A254724D6}">
      <dgm:prSet/>
      <dgm:spPr/>
      <dgm:t>
        <a:bodyPr/>
        <a:lstStyle/>
        <a:p>
          <a:endParaRPr lang="en-GB"/>
        </a:p>
      </dgm:t>
    </dgm:pt>
    <dgm:pt modelId="{8B5D0C36-1180-4DEC-B42D-A56D91387E2B}" type="pres">
      <dgm:prSet presAssocID="{EE291C26-DEAE-472C-A0B7-053E8F85875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6ED2CA36-A460-4406-968B-788D6CF419AF}" type="pres">
      <dgm:prSet presAssocID="{0B9B1849-4354-4B7C-8573-891CBAE296F2}" presName="parentText" presStyleLbl="node1" presStyleIdx="0" presStyleCnt="4" custLinFactNeighborX="467" custLinFactNeighborY="-86455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3FB9496F-59AE-45E5-82FF-B9DDFE1F1C10}" type="pres">
      <dgm:prSet presAssocID="{6AE2F98B-B365-4FC9-ACEB-E991B915FEFB}" presName="spacer" presStyleCnt="0"/>
      <dgm:spPr/>
    </dgm:pt>
    <dgm:pt modelId="{9DDB42AF-6A2C-4D53-8CC4-F308929112E5}" type="pres">
      <dgm:prSet presAssocID="{2B2C1114-4302-4F39-BD08-858F83717B53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4AE21C8A-60EF-4F8A-B98F-5E5DF1AEEBC8}" type="pres">
      <dgm:prSet presAssocID="{54E86074-658C-4A72-A150-1739C36550F7}" presName="spacer" presStyleCnt="0"/>
      <dgm:spPr/>
    </dgm:pt>
    <dgm:pt modelId="{14476013-0868-40C2-9587-8EA427BFAFA5}" type="pres">
      <dgm:prSet presAssocID="{EA563764-10A4-4A54-A95C-33DBB46C9516}" presName="parentText" presStyleLbl="node1" presStyleIdx="2" presStyleCnt="4" custLinFactNeighborX="-409" custLinFactNeighborY="28798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38C767BD-CDD6-4DEF-8ACC-D240F909CC4A}" type="pres">
      <dgm:prSet presAssocID="{89FEC6DA-8695-4E31-AF09-92F001DFDD87}" presName="spacer" presStyleCnt="0"/>
      <dgm:spPr/>
    </dgm:pt>
    <dgm:pt modelId="{0B45F9A5-9F5C-4FDF-8FEA-6036076F2F67}" type="pres">
      <dgm:prSet presAssocID="{510404B4-1DB6-4823-A896-163288378BBD}" presName="parentText" presStyleLbl="node1" presStyleIdx="3" presStyleCnt="4" custLinFactNeighborX="467" custLinFactNeighborY="56610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FD7C761B-AC34-4620-8AE3-50C04B14A977}" type="presOf" srcId="{2B2C1114-4302-4F39-BD08-858F83717B53}" destId="{9DDB42AF-6A2C-4D53-8CC4-F308929112E5}" srcOrd="0" destOrd="0" presId="urn:microsoft.com/office/officeart/2005/8/layout/vList2"/>
    <dgm:cxn modelId="{DB4E993B-54D9-4966-8BFD-709A254724D6}" srcId="{EE291C26-DEAE-472C-A0B7-053E8F858752}" destId="{510404B4-1DB6-4823-A896-163288378BBD}" srcOrd="3" destOrd="0" parTransId="{A626CB84-36E4-45C5-A4C3-5AE652FA375E}" sibTransId="{DE274743-5FB0-4AA0-B422-5D354FDB9A18}"/>
    <dgm:cxn modelId="{4447941C-C650-4A9B-A9D8-346FC612A406}" type="presOf" srcId="{0B9B1849-4354-4B7C-8573-891CBAE296F2}" destId="{6ED2CA36-A460-4406-968B-788D6CF419AF}" srcOrd="0" destOrd="0" presId="urn:microsoft.com/office/officeart/2005/8/layout/vList2"/>
    <dgm:cxn modelId="{E9515432-C955-4DCA-B4D9-DEC298BFE20E}" srcId="{EE291C26-DEAE-472C-A0B7-053E8F858752}" destId="{2B2C1114-4302-4F39-BD08-858F83717B53}" srcOrd="1" destOrd="0" parTransId="{0362510B-AC51-43B8-90D5-5E8491F642AD}" sibTransId="{54E86074-658C-4A72-A150-1739C36550F7}"/>
    <dgm:cxn modelId="{2BCD9499-FE0E-4F00-9136-6495BADE16E6}" type="presOf" srcId="{510404B4-1DB6-4823-A896-163288378BBD}" destId="{0B45F9A5-9F5C-4FDF-8FEA-6036076F2F67}" srcOrd="0" destOrd="0" presId="urn:microsoft.com/office/officeart/2005/8/layout/vList2"/>
    <dgm:cxn modelId="{D828D260-84E4-463B-A52E-6925598E00FB}" type="presOf" srcId="{EE291C26-DEAE-472C-A0B7-053E8F858752}" destId="{8B5D0C36-1180-4DEC-B42D-A56D91387E2B}" srcOrd="0" destOrd="0" presId="urn:microsoft.com/office/officeart/2005/8/layout/vList2"/>
    <dgm:cxn modelId="{041FB073-750C-4F19-AE28-47C2078795C4}" srcId="{EE291C26-DEAE-472C-A0B7-053E8F858752}" destId="{EA563764-10A4-4A54-A95C-33DBB46C9516}" srcOrd="2" destOrd="0" parTransId="{C2874711-0235-48ED-877B-820327C0C7AA}" sibTransId="{89FEC6DA-8695-4E31-AF09-92F001DFDD87}"/>
    <dgm:cxn modelId="{0D76E9A3-2D57-4944-972D-E09F90CF58E4}" type="presOf" srcId="{EA563764-10A4-4A54-A95C-33DBB46C9516}" destId="{14476013-0868-40C2-9587-8EA427BFAFA5}" srcOrd="0" destOrd="0" presId="urn:microsoft.com/office/officeart/2005/8/layout/vList2"/>
    <dgm:cxn modelId="{D8A039C0-7438-4EFA-850A-B64F39DD180B}" srcId="{EE291C26-DEAE-472C-A0B7-053E8F858752}" destId="{0B9B1849-4354-4B7C-8573-891CBAE296F2}" srcOrd="0" destOrd="0" parTransId="{246D1D30-B50F-4D3D-A816-DD85DECF1840}" sibTransId="{6AE2F98B-B365-4FC9-ACEB-E991B915FEFB}"/>
    <dgm:cxn modelId="{EF0774D3-60AB-4116-9C32-D0C13188B171}" type="presParOf" srcId="{8B5D0C36-1180-4DEC-B42D-A56D91387E2B}" destId="{6ED2CA36-A460-4406-968B-788D6CF419AF}" srcOrd="0" destOrd="0" presId="urn:microsoft.com/office/officeart/2005/8/layout/vList2"/>
    <dgm:cxn modelId="{683A71AF-C35E-40CA-BC1D-C1CB4580ACEA}" type="presParOf" srcId="{8B5D0C36-1180-4DEC-B42D-A56D91387E2B}" destId="{3FB9496F-59AE-45E5-82FF-B9DDFE1F1C10}" srcOrd="1" destOrd="0" presId="urn:microsoft.com/office/officeart/2005/8/layout/vList2"/>
    <dgm:cxn modelId="{237EE246-C5B1-4DDE-BEC9-A69C8AB3C121}" type="presParOf" srcId="{8B5D0C36-1180-4DEC-B42D-A56D91387E2B}" destId="{9DDB42AF-6A2C-4D53-8CC4-F308929112E5}" srcOrd="2" destOrd="0" presId="urn:microsoft.com/office/officeart/2005/8/layout/vList2"/>
    <dgm:cxn modelId="{F44916C8-000B-4FEB-939C-B0C672EBE2EB}" type="presParOf" srcId="{8B5D0C36-1180-4DEC-B42D-A56D91387E2B}" destId="{4AE21C8A-60EF-4F8A-B98F-5E5DF1AEEBC8}" srcOrd="3" destOrd="0" presId="urn:microsoft.com/office/officeart/2005/8/layout/vList2"/>
    <dgm:cxn modelId="{B1CF51EC-2ED7-45C1-831A-327EBADE89A2}" type="presParOf" srcId="{8B5D0C36-1180-4DEC-B42D-A56D91387E2B}" destId="{14476013-0868-40C2-9587-8EA427BFAFA5}" srcOrd="4" destOrd="0" presId="urn:microsoft.com/office/officeart/2005/8/layout/vList2"/>
    <dgm:cxn modelId="{9F3E51EC-D6D2-4A60-80F5-220C6C38A9F3}" type="presParOf" srcId="{8B5D0C36-1180-4DEC-B42D-A56D91387E2B}" destId="{38C767BD-CDD6-4DEF-8ACC-D240F909CC4A}" srcOrd="5" destOrd="0" presId="urn:microsoft.com/office/officeart/2005/8/layout/vList2"/>
    <dgm:cxn modelId="{123E982D-E5B4-401F-BD0B-C347269DB45B}" type="presParOf" srcId="{8B5D0C36-1180-4DEC-B42D-A56D91387E2B}" destId="{0B45F9A5-9F5C-4FDF-8FEA-6036076F2F67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E291C26-DEAE-472C-A0B7-053E8F858752}" type="doc">
      <dgm:prSet loTypeId="urn:microsoft.com/office/officeart/2005/8/layout/vList2" loCatId="list" qsTypeId="urn:microsoft.com/office/officeart/2005/8/quickstyle/3d6" qsCatId="3D" csTypeId="urn:microsoft.com/office/officeart/2005/8/colors/accent1_2#10" csCatId="accent1" phldr="1"/>
      <dgm:spPr/>
      <dgm:t>
        <a:bodyPr/>
        <a:lstStyle/>
        <a:p>
          <a:endParaRPr lang="en-GB"/>
        </a:p>
      </dgm:t>
    </dgm:pt>
    <dgm:pt modelId="{0B9B1849-4354-4B7C-8573-891CBAE296F2}">
      <dgm:prSet/>
      <dgm:spPr/>
      <dgm:t>
        <a:bodyPr/>
        <a:lstStyle/>
        <a:p>
          <a:pPr rtl="0"/>
          <a:r>
            <a:rPr lang="en-GB" dirty="0" smtClean="0">
              <a:latin typeface="Calibri"/>
              <a:cs typeface="Calibri"/>
            </a:rPr>
            <a:t>❶</a:t>
          </a:r>
          <a:r>
            <a:rPr lang="en-GB" dirty="0" smtClean="0"/>
            <a:t> Impacts in rescue (and </a:t>
          </a:r>
          <a:r>
            <a:rPr lang="en-GB" dirty="0" err="1" smtClean="0"/>
            <a:t>firefighting</a:t>
          </a:r>
          <a:r>
            <a:rPr lang="en-GB" dirty="0" smtClean="0"/>
            <a:t>) </a:t>
          </a:r>
        </a:p>
      </dgm:t>
    </dgm:pt>
    <dgm:pt modelId="{246D1D30-B50F-4D3D-A816-DD85DECF1840}" type="parTrans" cxnId="{D8A039C0-7438-4EFA-850A-B64F39DD180B}">
      <dgm:prSet/>
      <dgm:spPr/>
      <dgm:t>
        <a:bodyPr/>
        <a:lstStyle/>
        <a:p>
          <a:endParaRPr lang="en-GB"/>
        </a:p>
      </dgm:t>
    </dgm:pt>
    <dgm:pt modelId="{6AE2F98B-B365-4FC9-ACEB-E991B915FEFB}" type="sibTrans" cxnId="{D8A039C0-7438-4EFA-850A-B64F39DD180B}">
      <dgm:prSet/>
      <dgm:spPr/>
      <dgm:t>
        <a:bodyPr/>
        <a:lstStyle/>
        <a:p>
          <a:endParaRPr lang="en-GB"/>
        </a:p>
      </dgm:t>
    </dgm:pt>
    <dgm:pt modelId="{2B2C1114-4302-4F39-BD08-858F83717B53}">
      <dgm:prSet/>
      <dgm:spPr/>
      <dgm:t>
        <a:bodyPr/>
        <a:lstStyle/>
        <a:p>
          <a:pPr rtl="0"/>
          <a:r>
            <a:rPr lang="en-GB" dirty="0" smtClean="0">
              <a:solidFill>
                <a:schemeClr val="accent1"/>
              </a:solidFill>
              <a:latin typeface="Calibri"/>
              <a:cs typeface="Calibri"/>
            </a:rPr>
            <a:t>❷ </a:t>
          </a:r>
          <a:r>
            <a:rPr lang="en-GB" dirty="0" smtClean="0">
              <a:solidFill>
                <a:schemeClr val="accent1"/>
              </a:solidFill>
            </a:rPr>
            <a:t>Impacts in long distance evacuation</a:t>
          </a:r>
        </a:p>
      </dgm:t>
    </dgm:pt>
    <dgm:pt modelId="{0362510B-AC51-43B8-90D5-5E8491F642AD}" type="parTrans" cxnId="{E9515432-C955-4DCA-B4D9-DEC298BFE20E}">
      <dgm:prSet/>
      <dgm:spPr/>
      <dgm:t>
        <a:bodyPr/>
        <a:lstStyle/>
        <a:p>
          <a:endParaRPr lang="en-GB"/>
        </a:p>
      </dgm:t>
    </dgm:pt>
    <dgm:pt modelId="{54E86074-658C-4A72-A150-1739C36550F7}" type="sibTrans" cxnId="{E9515432-C955-4DCA-B4D9-DEC298BFE20E}">
      <dgm:prSet/>
      <dgm:spPr/>
      <dgm:t>
        <a:bodyPr/>
        <a:lstStyle/>
        <a:p>
          <a:endParaRPr lang="en-GB"/>
        </a:p>
      </dgm:t>
    </dgm:pt>
    <dgm:pt modelId="{EA563764-10A4-4A54-A95C-33DBB46C9516}">
      <dgm:prSet/>
      <dgm:spPr/>
      <dgm:t>
        <a:bodyPr/>
        <a:lstStyle/>
        <a:p>
          <a:pPr rtl="0"/>
          <a:r>
            <a:rPr lang="en-GB" dirty="0" smtClean="0">
              <a:solidFill>
                <a:schemeClr val="accent1"/>
              </a:solidFill>
              <a:latin typeface="Calibri"/>
              <a:cs typeface="Calibri"/>
            </a:rPr>
            <a:t>❸</a:t>
          </a:r>
          <a:r>
            <a:rPr lang="en-GB" dirty="0" smtClean="0">
              <a:solidFill>
                <a:schemeClr val="accent1"/>
              </a:solidFill>
            </a:rPr>
            <a:t> Impacts in refuge thermal environment</a:t>
          </a:r>
        </a:p>
      </dgm:t>
    </dgm:pt>
    <dgm:pt modelId="{C2874711-0235-48ED-877B-820327C0C7AA}" type="parTrans" cxnId="{041FB073-750C-4F19-AE28-47C2078795C4}">
      <dgm:prSet/>
      <dgm:spPr/>
      <dgm:t>
        <a:bodyPr/>
        <a:lstStyle/>
        <a:p>
          <a:endParaRPr lang="en-GB"/>
        </a:p>
      </dgm:t>
    </dgm:pt>
    <dgm:pt modelId="{89FEC6DA-8695-4E31-AF09-92F001DFDD87}" type="sibTrans" cxnId="{041FB073-750C-4F19-AE28-47C2078795C4}">
      <dgm:prSet/>
      <dgm:spPr/>
      <dgm:t>
        <a:bodyPr/>
        <a:lstStyle/>
        <a:p>
          <a:endParaRPr lang="en-GB"/>
        </a:p>
      </dgm:t>
    </dgm:pt>
    <dgm:pt modelId="{510404B4-1DB6-4823-A896-163288378BBD}">
      <dgm:prSet/>
      <dgm:spPr/>
      <dgm:t>
        <a:bodyPr/>
        <a:lstStyle/>
        <a:p>
          <a:pPr rtl="0"/>
          <a:r>
            <a:rPr lang="en-GB" dirty="0" smtClean="0">
              <a:solidFill>
                <a:schemeClr val="accent1"/>
              </a:solidFill>
              <a:latin typeface="Calibri"/>
              <a:cs typeface="Calibri"/>
            </a:rPr>
            <a:t>❹ Increasing refuge cooling effectiveness</a:t>
          </a:r>
        </a:p>
      </dgm:t>
    </dgm:pt>
    <dgm:pt modelId="{A626CB84-36E4-45C5-A4C3-5AE652FA375E}" type="parTrans" cxnId="{DB4E993B-54D9-4966-8BFD-709A254724D6}">
      <dgm:prSet/>
      <dgm:spPr/>
      <dgm:t>
        <a:bodyPr/>
        <a:lstStyle/>
        <a:p>
          <a:endParaRPr lang="en-GB"/>
        </a:p>
      </dgm:t>
    </dgm:pt>
    <dgm:pt modelId="{DE274743-5FB0-4AA0-B422-5D354FDB9A18}" type="sibTrans" cxnId="{DB4E993B-54D9-4966-8BFD-709A254724D6}">
      <dgm:prSet/>
      <dgm:spPr/>
      <dgm:t>
        <a:bodyPr/>
        <a:lstStyle/>
        <a:p>
          <a:endParaRPr lang="en-GB"/>
        </a:p>
      </dgm:t>
    </dgm:pt>
    <dgm:pt modelId="{8B5D0C36-1180-4DEC-B42D-A56D91387E2B}" type="pres">
      <dgm:prSet presAssocID="{EE291C26-DEAE-472C-A0B7-053E8F85875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6ED2CA36-A460-4406-968B-788D6CF419AF}" type="pres">
      <dgm:prSet presAssocID="{0B9B1849-4354-4B7C-8573-891CBAE296F2}" presName="parentText" presStyleLbl="node1" presStyleIdx="0" presStyleCnt="4" custLinFactNeighborX="467" custLinFactNeighborY="-86455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3FB9496F-59AE-45E5-82FF-B9DDFE1F1C10}" type="pres">
      <dgm:prSet presAssocID="{6AE2F98B-B365-4FC9-ACEB-E991B915FEFB}" presName="spacer" presStyleCnt="0"/>
      <dgm:spPr/>
    </dgm:pt>
    <dgm:pt modelId="{9DDB42AF-6A2C-4D53-8CC4-F308929112E5}" type="pres">
      <dgm:prSet presAssocID="{2B2C1114-4302-4F39-BD08-858F83717B53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4AE21C8A-60EF-4F8A-B98F-5E5DF1AEEBC8}" type="pres">
      <dgm:prSet presAssocID="{54E86074-658C-4A72-A150-1739C36550F7}" presName="spacer" presStyleCnt="0"/>
      <dgm:spPr/>
    </dgm:pt>
    <dgm:pt modelId="{14476013-0868-40C2-9587-8EA427BFAFA5}" type="pres">
      <dgm:prSet presAssocID="{EA563764-10A4-4A54-A95C-33DBB46C9516}" presName="parentText" presStyleLbl="node1" presStyleIdx="2" presStyleCnt="4" custLinFactNeighborX="-409" custLinFactNeighborY="28798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38C767BD-CDD6-4DEF-8ACC-D240F909CC4A}" type="pres">
      <dgm:prSet presAssocID="{89FEC6DA-8695-4E31-AF09-92F001DFDD87}" presName="spacer" presStyleCnt="0"/>
      <dgm:spPr/>
    </dgm:pt>
    <dgm:pt modelId="{0B45F9A5-9F5C-4FDF-8FEA-6036076F2F67}" type="pres">
      <dgm:prSet presAssocID="{510404B4-1DB6-4823-A896-163288378BBD}" presName="parentText" presStyleLbl="node1" presStyleIdx="3" presStyleCnt="4" custLinFactNeighborX="467" custLinFactNeighborY="56610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FD7C761B-AC34-4620-8AE3-50C04B14A977}" type="presOf" srcId="{2B2C1114-4302-4F39-BD08-858F83717B53}" destId="{9DDB42AF-6A2C-4D53-8CC4-F308929112E5}" srcOrd="0" destOrd="0" presId="urn:microsoft.com/office/officeart/2005/8/layout/vList2"/>
    <dgm:cxn modelId="{DB4E993B-54D9-4966-8BFD-709A254724D6}" srcId="{EE291C26-DEAE-472C-A0B7-053E8F858752}" destId="{510404B4-1DB6-4823-A896-163288378BBD}" srcOrd="3" destOrd="0" parTransId="{A626CB84-36E4-45C5-A4C3-5AE652FA375E}" sibTransId="{DE274743-5FB0-4AA0-B422-5D354FDB9A18}"/>
    <dgm:cxn modelId="{4447941C-C650-4A9B-A9D8-346FC612A406}" type="presOf" srcId="{0B9B1849-4354-4B7C-8573-891CBAE296F2}" destId="{6ED2CA36-A460-4406-968B-788D6CF419AF}" srcOrd="0" destOrd="0" presId="urn:microsoft.com/office/officeart/2005/8/layout/vList2"/>
    <dgm:cxn modelId="{E9515432-C955-4DCA-B4D9-DEC298BFE20E}" srcId="{EE291C26-DEAE-472C-A0B7-053E8F858752}" destId="{2B2C1114-4302-4F39-BD08-858F83717B53}" srcOrd="1" destOrd="0" parTransId="{0362510B-AC51-43B8-90D5-5E8491F642AD}" sibTransId="{54E86074-658C-4A72-A150-1739C36550F7}"/>
    <dgm:cxn modelId="{2BCD9499-FE0E-4F00-9136-6495BADE16E6}" type="presOf" srcId="{510404B4-1DB6-4823-A896-163288378BBD}" destId="{0B45F9A5-9F5C-4FDF-8FEA-6036076F2F67}" srcOrd="0" destOrd="0" presId="urn:microsoft.com/office/officeart/2005/8/layout/vList2"/>
    <dgm:cxn modelId="{D828D260-84E4-463B-A52E-6925598E00FB}" type="presOf" srcId="{EE291C26-DEAE-472C-A0B7-053E8F858752}" destId="{8B5D0C36-1180-4DEC-B42D-A56D91387E2B}" srcOrd="0" destOrd="0" presId="urn:microsoft.com/office/officeart/2005/8/layout/vList2"/>
    <dgm:cxn modelId="{041FB073-750C-4F19-AE28-47C2078795C4}" srcId="{EE291C26-DEAE-472C-A0B7-053E8F858752}" destId="{EA563764-10A4-4A54-A95C-33DBB46C9516}" srcOrd="2" destOrd="0" parTransId="{C2874711-0235-48ED-877B-820327C0C7AA}" sibTransId="{89FEC6DA-8695-4E31-AF09-92F001DFDD87}"/>
    <dgm:cxn modelId="{0D76E9A3-2D57-4944-972D-E09F90CF58E4}" type="presOf" srcId="{EA563764-10A4-4A54-A95C-33DBB46C9516}" destId="{14476013-0868-40C2-9587-8EA427BFAFA5}" srcOrd="0" destOrd="0" presId="urn:microsoft.com/office/officeart/2005/8/layout/vList2"/>
    <dgm:cxn modelId="{D8A039C0-7438-4EFA-850A-B64F39DD180B}" srcId="{EE291C26-DEAE-472C-A0B7-053E8F858752}" destId="{0B9B1849-4354-4B7C-8573-891CBAE296F2}" srcOrd="0" destOrd="0" parTransId="{246D1D30-B50F-4D3D-A816-DD85DECF1840}" sibTransId="{6AE2F98B-B365-4FC9-ACEB-E991B915FEFB}"/>
    <dgm:cxn modelId="{EF0774D3-60AB-4116-9C32-D0C13188B171}" type="presParOf" srcId="{8B5D0C36-1180-4DEC-B42D-A56D91387E2B}" destId="{6ED2CA36-A460-4406-968B-788D6CF419AF}" srcOrd="0" destOrd="0" presId="urn:microsoft.com/office/officeart/2005/8/layout/vList2"/>
    <dgm:cxn modelId="{683A71AF-C35E-40CA-BC1D-C1CB4580ACEA}" type="presParOf" srcId="{8B5D0C36-1180-4DEC-B42D-A56D91387E2B}" destId="{3FB9496F-59AE-45E5-82FF-B9DDFE1F1C10}" srcOrd="1" destOrd="0" presId="urn:microsoft.com/office/officeart/2005/8/layout/vList2"/>
    <dgm:cxn modelId="{237EE246-C5B1-4DDE-BEC9-A69C8AB3C121}" type="presParOf" srcId="{8B5D0C36-1180-4DEC-B42D-A56D91387E2B}" destId="{9DDB42AF-6A2C-4D53-8CC4-F308929112E5}" srcOrd="2" destOrd="0" presId="urn:microsoft.com/office/officeart/2005/8/layout/vList2"/>
    <dgm:cxn modelId="{F44916C8-000B-4FEB-939C-B0C672EBE2EB}" type="presParOf" srcId="{8B5D0C36-1180-4DEC-B42D-A56D91387E2B}" destId="{4AE21C8A-60EF-4F8A-B98F-5E5DF1AEEBC8}" srcOrd="3" destOrd="0" presId="urn:microsoft.com/office/officeart/2005/8/layout/vList2"/>
    <dgm:cxn modelId="{B1CF51EC-2ED7-45C1-831A-327EBADE89A2}" type="presParOf" srcId="{8B5D0C36-1180-4DEC-B42D-A56D91387E2B}" destId="{14476013-0868-40C2-9587-8EA427BFAFA5}" srcOrd="4" destOrd="0" presId="urn:microsoft.com/office/officeart/2005/8/layout/vList2"/>
    <dgm:cxn modelId="{9F3E51EC-D6D2-4A60-80F5-220C6C38A9F3}" type="presParOf" srcId="{8B5D0C36-1180-4DEC-B42D-A56D91387E2B}" destId="{38C767BD-CDD6-4DEF-8ACC-D240F909CC4A}" srcOrd="5" destOrd="0" presId="urn:microsoft.com/office/officeart/2005/8/layout/vList2"/>
    <dgm:cxn modelId="{123E982D-E5B4-401F-BD0B-C347269DB45B}" type="presParOf" srcId="{8B5D0C36-1180-4DEC-B42D-A56D91387E2B}" destId="{0B45F9A5-9F5C-4FDF-8FEA-6036076F2F67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3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E291C26-DEAE-472C-A0B7-053E8F858752}" type="doc">
      <dgm:prSet loTypeId="urn:microsoft.com/office/officeart/2005/8/layout/vList2" loCatId="list" qsTypeId="urn:microsoft.com/office/officeart/2005/8/quickstyle/3d6" qsCatId="3D" csTypeId="urn:microsoft.com/office/officeart/2005/8/colors/accent1_2#10" csCatId="accent1" phldr="1"/>
      <dgm:spPr/>
      <dgm:t>
        <a:bodyPr/>
        <a:lstStyle/>
        <a:p>
          <a:endParaRPr lang="en-GB"/>
        </a:p>
      </dgm:t>
    </dgm:pt>
    <dgm:pt modelId="{0B9B1849-4354-4B7C-8573-891CBAE296F2}">
      <dgm:prSet/>
      <dgm:spPr/>
      <dgm:t>
        <a:bodyPr/>
        <a:lstStyle/>
        <a:p>
          <a:pPr rtl="0"/>
          <a:r>
            <a:rPr lang="en-GB" dirty="0" smtClean="0">
              <a:latin typeface="Calibri"/>
              <a:cs typeface="Calibri"/>
            </a:rPr>
            <a:t>❶</a:t>
          </a:r>
          <a:r>
            <a:rPr lang="en-GB" dirty="0" smtClean="0"/>
            <a:t> Impacts in rescue (and </a:t>
          </a:r>
          <a:r>
            <a:rPr lang="en-GB" dirty="0" err="1" smtClean="0"/>
            <a:t>firefighting</a:t>
          </a:r>
          <a:r>
            <a:rPr lang="en-GB" dirty="0" smtClean="0"/>
            <a:t>) </a:t>
          </a:r>
        </a:p>
      </dgm:t>
    </dgm:pt>
    <dgm:pt modelId="{246D1D30-B50F-4D3D-A816-DD85DECF1840}" type="parTrans" cxnId="{D8A039C0-7438-4EFA-850A-B64F39DD180B}">
      <dgm:prSet/>
      <dgm:spPr/>
      <dgm:t>
        <a:bodyPr/>
        <a:lstStyle/>
        <a:p>
          <a:endParaRPr lang="en-GB"/>
        </a:p>
      </dgm:t>
    </dgm:pt>
    <dgm:pt modelId="{6AE2F98B-B365-4FC9-ACEB-E991B915FEFB}" type="sibTrans" cxnId="{D8A039C0-7438-4EFA-850A-B64F39DD180B}">
      <dgm:prSet/>
      <dgm:spPr/>
      <dgm:t>
        <a:bodyPr/>
        <a:lstStyle/>
        <a:p>
          <a:endParaRPr lang="en-GB"/>
        </a:p>
      </dgm:t>
    </dgm:pt>
    <dgm:pt modelId="{2B2C1114-4302-4F39-BD08-858F83717B53}">
      <dgm:prSet/>
      <dgm:spPr/>
      <dgm:t>
        <a:bodyPr/>
        <a:lstStyle/>
        <a:p>
          <a:pPr rtl="0"/>
          <a:r>
            <a:rPr lang="en-GB" dirty="0" smtClean="0">
              <a:solidFill>
                <a:schemeClr val="accent1"/>
              </a:solidFill>
              <a:latin typeface="Calibri"/>
              <a:cs typeface="Calibri"/>
            </a:rPr>
            <a:t>❷ </a:t>
          </a:r>
          <a:r>
            <a:rPr lang="en-GB" dirty="0" smtClean="0">
              <a:solidFill>
                <a:schemeClr val="accent1"/>
              </a:solidFill>
            </a:rPr>
            <a:t>Impacts in long distance evacuation</a:t>
          </a:r>
        </a:p>
      </dgm:t>
    </dgm:pt>
    <dgm:pt modelId="{0362510B-AC51-43B8-90D5-5E8491F642AD}" type="parTrans" cxnId="{E9515432-C955-4DCA-B4D9-DEC298BFE20E}">
      <dgm:prSet/>
      <dgm:spPr/>
      <dgm:t>
        <a:bodyPr/>
        <a:lstStyle/>
        <a:p>
          <a:endParaRPr lang="en-GB"/>
        </a:p>
      </dgm:t>
    </dgm:pt>
    <dgm:pt modelId="{54E86074-658C-4A72-A150-1739C36550F7}" type="sibTrans" cxnId="{E9515432-C955-4DCA-B4D9-DEC298BFE20E}">
      <dgm:prSet/>
      <dgm:spPr/>
      <dgm:t>
        <a:bodyPr/>
        <a:lstStyle/>
        <a:p>
          <a:endParaRPr lang="en-GB"/>
        </a:p>
      </dgm:t>
    </dgm:pt>
    <dgm:pt modelId="{EA563764-10A4-4A54-A95C-33DBB46C9516}">
      <dgm:prSet/>
      <dgm:spPr/>
      <dgm:t>
        <a:bodyPr/>
        <a:lstStyle/>
        <a:p>
          <a:pPr rtl="0"/>
          <a:r>
            <a:rPr lang="en-GB" dirty="0" smtClean="0">
              <a:solidFill>
                <a:schemeClr val="accent1"/>
              </a:solidFill>
              <a:latin typeface="Calibri"/>
              <a:cs typeface="Calibri"/>
            </a:rPr>
            <a:t>❸</a:t>
          </a:r>
          <a:r>
            <a:rPr lang="en-GB" dirty="0" smtClean="0">
              <a:solidFill>
                <a:schemeClr val="accent1"/>
              </a:solidFill>
            </a:rPr>
            <a:t> Impacts in refuge thermal environment</a:t>
          </a:r>
        </a:p>
      </dgm:t>
    </dgm:pt>
    <dgm:pt modelId="{C2874711-0235-48ED-877B-820327C0C7AA}" type="parTrans" cxnId="{041FB073-750C-4F19-AE28-47C2078795C4}">
      <dgm:prSet/>
      <dgm:spPr/>
      <dgm:t>
        <a:bodyPr/>
        <a:lstStyle/>
        <a:p>
          <a:endParaRPr lang="en-GB"/>
        </a:p>
      </dgm:t>
    </dgm:pt>
    <dgm:pt modelId="{89FEC6DA-8695-4E31-AF09-92F001DFDD87}" type="sibTrans" cxnId="{041FB073-750C-4F19-AE28-47C2078795C4}">
      <dgm:prSet/>
      <dgm:spPr/>
      <dgm:t>
        <a:bodyPr/>
        <a:lstStyle/>
        <a:p>
          <a:endParaRPr lang="en-GB"/>
        </a:p>
      </dgm:t>
    </dgm:pt>
    <dgm:pt modelId="{510404B4-1DB6-4823-A896-163288378BBD}">
      <dgm:prSet/>
      <dgm:spPr/>
      <dgm:t>
        <a:bodyPr/>
        <a:lstStyle/>
        <a:p>
          <a:pPr rtl="0"/>
          <a:r>
            <a:rPr lang="en-GB" dirty="0" smtClean="0">
              <a:solidFill>
                <a:schemeClr val="accent1"/>
              </a:solidFill>
              <a:latin typeface="Calibri"/>
              <a:cs typeface="Calibri"/>
            </a:rPr>
            <a:t>❹ Increasing refuge cooling effectiveness</a:t>
          </a:r>
        </a:p>
      </dgm:t>
    </dgm:pt>
    <dgm:pt modelId="{A626CB84-36E4-45C5-A4C3-5AE652FA375E}" type="parTrans" cxnId="{DB4E993B-54D9-4966-8BFD-709A254724D6}">
      <dgm:prSet/>
      <dgm:spPr/>
      <dgm:t>
        <a:bodyPr/>
        <a:lstStyle/>
        <a:p>
          <a:endParaRPr lang="en-GB"/>
        </a:p>
      </dgm:t>
    </dgm:pt>
    <dgm:pt modelId="{DE274743-5FB0-4AA0-B422-5D354FDB9A18}" type="sibTrans" cxnId="{DB4E993B-54D9-4966-8BFD-709A254724D6}">
      <dgm:prSet/>
      <dgm:spPr/>
      <dgm:t>
        <a:bodyPr/>
        <a:lstStyle/>
        <a:p>
          <a:endParaRPr lang="en-GB"/>
        </a:p>
      </dgm:t>
    </dgm:pt>
    <dgm:pt modelId="{8B5D0C36-1180-4DEC-B42D-A56D91387E2B}" type="pres">
      <dgm:prSet presAssocID="{EE291C26-DEAE-472C-A0B7-053E8F85875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6ED2CA36-A460-4406-968B-788D6CF419AF}" type="pres">
      <dgm:prSet presAssocID="{0B9B1849-4354-4B7C-8573-891CBAE296F2}" presName="parentText" presStyleLbl="node1" presStyleIdx="0" presStyleCnt="4" custLinFactNeighborX="467" custLinFactNeighborY="-86455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3FB9496F-59AE-45E5-82FF-B9DDFE1F1C10}" type="pres">
      <dgm:prSet presAssocID="{6AE2F98B-B365-4FC9-ACEB-E991B915FEFB}" presName="spacer" presStyleCnt="0"/>
      <dgm:spPr/>
    </dgm:pt>
    <dgm:pt modelId="{9DDB42AF-6A2C-4D53-8CC4-F308929112E5}" type="pres">
      <dgm:prSet presAssocID="{2B2C1114-4302-4F39-BD08-858F83717B53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4AE21C8A-60EF-4F8A-B98F-5E5DF1AEEBC8}" type="pres">
      <dgm:prSet presAssocID="{54E86074-658C-4A72-A150-1739C36550F7}" presName="spacer" presStyleCnt="0"/>
      <dgm:spPr/>
    </dgm:pt>
    <dgm:pt modelId="{14476013-0868-40C2-9587-8EA427BFAFA5}" type="pres">
      <dgm:prSet presAssocID="{EA563764-10A4-4A54-A95C-33DBB46C9516}" presName="parentText" presStyleLbl="node1" presStyleIdx="2" presStyleCnt="4" custLinFactNeighborX="-409" custLinFactNeighborY="28798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38C767BD-CDD6-4DEF-8ACC-D240F909CC4A}" type="pres">
      <dgm:prSet presAssocID="{89FEC6DA-8695-4E31-AF09-92F001DFDD87}" presName="spacer" presStyleCnt="0"/>
      <dgm:spPr/>
    </dgm:pt>
    <dgm:pt modelId="{0B45F9A5-9F5C-4FDF-8FEA-6036076F2F67}" type="pres">
      <dgm:prSet presAssocID="{510404B4-1DB6-4823-A896-163288378BBD}" presName="parentText" presStyleLbl="node1" presStyleIdx="3" presStyleCnt="4" custLinFactNeighborX="467" custLinFactNeighborY="56610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FD7C761B-AC34-4620-8AE3-50C04B14A977}" type="presOf" srcId="{2B2C1114-4302-4F39-BD08-858F83717B53}" destId="{9DDB42AF-6A2C-4D53-8CC4-F308929112E5}" srcOrd="0" destOrd="0" presId="urn:microsoft.com/office/officeart/2005/8/layout/vList2"/>
    <dgm:cxn modelId="{DB4E993B-54D9-4966-8BFD-709A254724D6}" srcId="{EE291C26-DEAE-472C-A0B7-053E8F858752}" destId="{510404B4-1DB6-4823-A896-163288378BBD}" srcOrd="3" destOrd="0" parTransId="{A626CB84-36E4-45C5-A4C3-5AE652FA375E}" sibTransId="{DE274743-5FB0-4AA0-B422-5D354FDB9A18}"/>
    <dgm:cxn modelId="{4447941C-C650-4A9B-A9D8-346FC612A406}" type="presOf" srcId="{0B9B1849-4354-4B7C-8573-891CBAE296F2}" destId="{6ED2CA36-A460-4406-968B-788D6CF419AF}" srcOrd="0" destOrd="0" presId="urn:microsoft.com/office/officeart/2005/8/layout/vList2"/>
    <dgm:cxn modelId="{E9515432-C955-4DCA-B4D9-DEC298BFE20E}" srcId="{EE291C26-DEAE-472C-A0B7-053E8F858752}" destId="{2B2C1114-4302-4F39-BD08-858F83717B53}" srcOrd="1" destOrd="0" parTransId="{0362510B-AC51-43B8-90D5-5E8491F642AD}" sibTransId="{54E86074-658C-4A72-A150-1739C36550F7}"/>
    <dgm:cxn modelId="{2BCD9499-FE0E-4F00-9136-6495BADE16E6}" type="presOf" srcId="{510404B4-1DB6-4823-A896-163288378BBD}" destId="{0B45F9A5-9F5C-4FDF-8FEA-6036076F2F67}" srcOrd="0" destOrd="0" presId="urn:microsoft.com/office/officeart/2005/8/layout/vList2"/>
    <dgm:cxn modelId="{D828D260-84E4-463B-A52E-6925598E00FB}" type="presOf" srcId="{EE291C26-DEAE-472C-A0B7-053E8F858752}" destId="{8B5D0C36-1180-4DEC-B42D-A56D91387E2B}" srcOrd="0" destOrd="0" presId="urn:microsoft.com/office/officeart/2005/8/layout/vList2"/>
    <dgm:cxn modelId="{041FB073-750C-4F19-AE28-47C2078795C4}" srcId="{EE291C26-DEAE-472C-A0B7-053E8F858752}" destId="{EA563764-10A4-4A54-A95C-33DBB46C9516}" srcOrd="2" destOrd="0" parTransId="{C2874711-0235-48ED-877B-820327C0C7AA}" sibTransId="{89FEC6DA-8695-4E31-AF09-92F001DFDD87}"/>
    <dgm:cxn modelId="{0D76E9A3-2D57-4944-972D-E09F90CF58E4}" type="presOf" srcId="{EA563764-10A4-4A54-A95C-33DBB46C9516}" destId="{14476013-0868-40C2-9587-8EA427BFAFA5}" srcOrd="0" destOrd="0" presId="urn:microsoft.com/office/officeart/2005/8/layout/vList2"/>
    <dgm:cxn modelId="{D8A039C0-7438-4EFA-850A-B64F39DD180B}" srcId="{EE291C26-DEAE-472C-A0B7-053E8F858752}" destId="{0B9B1849-4354-4B7C-8573-891CBAE296F2}" srcOrd="0" destOrd="0" parTransId="{246D1D30-B50F-4D3D-A816-DD85DECF1840}" sibTransId="{6AE2F98B-B365-4FC9-ACEB-E991B915FEFB}"/>
    <dgm:cxn modelId="{EF0774D3-60AB-4116-9C32-D0C13188B171}" type="presParOf" srcId="{8B5D0C36-1180-4DEC-B42D-A56D91387E2B}" destId="{6ED2CA36-A460-4406-968B-788D6CF419AF}" srcOrd="0" destOrd="0" presId="urn:microsoft.com/office/officeart/2005/8/layout/vList2"/>
    <dgm:cxn modelId="{683A71AF-C35E-40CA-BC1D-C1CB4580ACEA}" type="presParOf" srcId="{8B5D0C36-1180-4DEC-B42D-A56D91387E2B}" destId="{3FB9496F-59AE-45E5-82FF-B9DDFE1F1C10}" srcOrd="1" destOrd="0" presId="urn:microsoft.com/office/officeart/2005/8/layout/vList2"/>
    <dgm:cxn modelId="{237EE246-C5B1-4DDE-BEC9-A69C8AB3C121}" type="presParOf" srcId="{8B5D0C36-1180-4DEC-B42D-A56D91387E2B}" destId="{9DDB42AF-6A2C-4D53-8CC4-F308929112E5}" srcOrd="2" destOrd="0" presId="urn:microsoft.com/office/officeart/2005/8/layout/vList2"/>
    <dgm:cxn modelId="{F44916C8-000B-4FEB-939C-B0C672EBE2EB}" type="presParOf" srcId="{8B5D0C36-1180-4DEC-B42D-A56D91387E2B}" destId="{4AE21C8A-60EF-4F8A-B98F-5E5DF1AEEBC8}" srcOrd="3" destOrd="0" presId="urn:microsoft.com/office/officeart/2005/8/layout/vList2"/>
    <dgm:cxn modelId="{B1CF51EC-2ED7-45C1-831A-327EBADE89A2}" type="presParOf" srcId="{8B5D0C36-1180-4DEC-B42D-A56D91387E2B}" destId="{14476013-0868-40C2-9587-8EA427BFAFA5}" srcOrd="4" destOrd="0" presId="urn:microsoft.com/office/officeart/2005/8/layout/vList2"/>
    <dgm:cxn modelId="{9F3E51EC-D6D2-4A60-80F5-220C6C38A9F3}" type="presParOf" srcId="{8B5D0C36-1180-4DEC-B42D-A56D91387E2B}" destId="{38C767BD-CDD6-4DEF-8ACC-D240F909CC4A}" srcOrd="5" destOrd="0" presId="urn:microsoft.com/office/officeart/2005/8/layout/vList2"/>
    <dgm:cxn modelId="{123E982D-E5B4-401F-BD0B-C347269DB45B}" type="presParOf" srcId="{8B5D0C36-1180-4DEC-B42D-A56D91387E2B}" destId="{0B45F9A5-9F5C-4FDF-8FEA-6036076F2F67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E291C26-DEAE-472C-A0B7-053E8F858752}" type="doc">
      <dgm:prSet loTypeId="urn:microsoft.com/office/officeart/2005/8/layout/vList2" loCatId="list" qsTypeId="urn:microsoft.com/office/officeart/2005/8/quickstyle/3d6" qsCatId="3D" csTypeId="urn:microsoft.com/office/officeart/2005/8/colors/accent1_2#11" csCatId="accent1" phldr="1"/>
      <dgm:spPr/>
      <dgm:t>
        <a:bodyPr/>
        <a:lstStyle/>
        <a:p>
          <a:endParaRPr lang="en-GB"/>
        </a:p>
      </dgm:t>
    </dgm:pt>
    <dgm:pt modelId="{0B9B1849-4354-4B7C-8573-891CBAE296F2}">
      <dgm:prSet/>
      <dgm:spPr/>
      <dgm:t>
        <a:bodyPr/>
        <a:lstStyle/>
        <a:p>
          <a:pPr rtl="0"/>
          <a:r>
            <a:rPr lang="en-GB" dirty="0" smtClean="0">
              <a:solidFill>
                <a:schemeClr val="accent1"/>
              </a:solidFill>
              <a:latin typeface="Calibri"/>
              <a:cs typeface="Calibri"/>
            </a:rPr>
            <a:t>❶</a:t>
          </a:r>
          <a:r>
            <a:rPr lang="en-GB" dirty="0" smtClean="0">
              <a:solidFill>
                <a:schemeClr val="accent1"/>
              </a:solidFill>
            </a:rPr>
            <a:t> Impacts in rescue (and </a:t>
          </a:r>
          <a:r>
            <a:rPr lang="en-GB" dirty="0" err="1" smtClean="0">
              <a:solidFill>
                <a:schemeClr val="accent1"/>
              </a:solidFill>
            </a:rPr>
            <a:t>firefighting</a:t>
          </a:r>
          <a:r>
            <a:rPr lang="en-GB" dirty="0" smtClean="0">
              <a:solidFill>
                <a:schemeClr val="accent1"/>
              </a:solidFill>
            </a:rPr>
            <a:t>) </a:t>
          </a:r>
        </a:p>
      </dgm:t>
    </dgm:pt>
    <dgm:pt modelId="{246D1D30-B50F-4D3D-A816-DD85DECF1840}" type="parTrans" cxnId="{D8A039C0-7438-4EFA-850A-B64F39DD180B}">
      <dgm:prSet/>
      <dgm:spPr/>
      <dgm:t>
        <a:bodyPr/>
        <a:lstStyle/>
        <a:p>
          <a:endParaRPr lang="en-GB"/>
        </a:p>
      </dgm:t>
    </dgm:pt>
    <dgm:pt modelId="{6AE2F98B-B365-4FC9-ACEB-E991B915FEFB}" type="sibTrans" cxnId="{D8A039C0-7438-4EFA-850A-B64F39DD180B}">
      <dgm:prSet/>
      <dgm:spPr/>
      <dgm:t>
        <a:bodyPr/>
        <a:lstStyle/>
        <a:p>
          <a:endParaRPr lang="en-GB"/>
        </a:p>
      </dgm:t>
    </dgm:pt>
    <dgm:pt modelId="{2B2C1114-4302-4F39-BD08-858F83717B53}">
      <dgm:prSet/>
      <dgm:spPr/>
      <dgm:t>
        <a:bodyPr/>
        <a:lstStyle/>
        <a:p>
          <a:pPr rtl="0"/>
          <a:r>
            <a:rPr lang="en-GB" dirty="0" smtClean="0">
              <a:latin typeface="Calibri"/>
              <a:cs typeface="Calibri"/>
            </a:rPr>
            <a:t>❷ </a:t>
          </a:r>
          <a:r>
            <a:rPr lang="en-GB" dirty="0" smtClean="0"/>
            <a:t>Impacts in long distance evacuation</a:t>
          </a:r>
        </a:p>
      </dgm:t>
    </dgm:pt>
    <dgm:pt modelId="{0362510B-AC51-43B8-90D5-5E8491F642AD}" type="parTrans" cxnId="{E9515432-C955-4DCA-B4D9-DEC298BFE20E}">
      <dgm:prSet/>
      <dgm:spPr/>
      <dgm:t>
        <a:bodyPr/>
        <a:lstStyle/>
        <a:p>
          <a:endParaRPr lang="en-GB"/>
        </a:p>
      </dgm:t>
    </dgm:pt>
    <dgm:pt modelId="{54E86074-658C-4A72-A150-1739C36550F7}" type="sibTrans" cxnId="{E9515432-C955-4DCA-B4D9-DEC298BFE20E}">
      <dgm:prSet/>
      <dgm:spPr/>
      <dgm:t>
        <a:bodyPr/>
        <a:lstStyle/>
        <a:p>
          <a:endParaRPr lang="en-GB"/>
        </a:p>
      </dgm:t>
    </dgm:pt>
    <dgm:pt modelId="{EA563764-10A4-4A54-A95C-33DBB46C9516}">
      <dgm:prSet/>
      <dgm:spPr/>
      <dgm:t>
        <a:bodyPr/>
        <a:lstStyle/>
        <a:p>
          <a:pPr rtl="0"/>
          <a:r>
            <a:rPr lang="en-GB" dirty="0" smtClean="0">
              <a:solidFill>
                <a:schemeClr val="accent1"/>
              </a:solidFill>
              <a:latin typeface="Calibri"/>
              <a:cs typeface="Calibri"/>
            </a:rPr>
            <a:t>❸</a:t>
          </a:r>
          <a:r>
            <a:rPr lang="en-GB" dirty="0" smtClean="0">
              <a:solidFill>
                <a:schemeClr val="accent1"/>
              </a:solidFill>
            </a:rPr>
            <a:t> Impacts in refuge thermal environment</a:t>
          </a:r>
        </a:p>
      </dgm:t>
    </dgm:pt>
    <dgm:pt modelId="{C2874711-0235-48ED-877B-820327C0C7AA}" type="parTrans" cxnId="{041FB073-750C-4F19-AE28-47C2078795C4}">
      <dgm:prSet/>
      <dgm:spPr/>
      <dgm:t>
        <a:bodyPr/>
        <a:lstStyle/>
        <a:p>
          <a:endParaRPr lang="en-GB"/>
        </a:p>
      </dgm:t>
    </dgm:pt>
    <dgm:pt modelId="{89FEC6DA-8695-4E31-AF09-92F001DFDD87}" type="sibTrans" cxnId="{041FB073-750C-4F19-AE28-47C2078795C4}">
      <dgm:prSet/>
      <dgm:spPr/>
      <dgm:t>
        <a:bodyPr/>
        <a:lstStyle/>
        <a:p>
          <a:endParaRPr lang="en-GB"/>
        </a:p>
      </dgm:t>
    </dgm:pt>
    <dgm:pt modelId="{510404B4-1DB6-4823-A896-163288378BBD}">
      <dgm:prSet/>
      <dgm:spPr/>
      <dgm:t>
        <a:bodyPr/>
        <a:lstStyle/>
        <a:p>
          <a:pPr rtl="0"/>
          <a:r>
            <a:rPr lang="en-GB" dirty="0" smtClean="0">
              <a:solidFill>
                <a:schemeClr val="accent1"/>
              </a:solidFill>
              <a:latin typeface="Calibri"/>
              <a:cs typeface="Calibri"/>
            </a:rPr>
            <a:t>❹ Increasing refuge cooling effectiveness</a:t>
          </a:r>
        </a:p>
      </dgm:t>
    </dgm:pt>
    <dgm:pt modelId="{A626CB84-36E4-45C5-A4C3-5AE652FA375E}" type="parTrans" cxnId="{DB4E993B-54D9-4966-8BFD-709A254724D6}">
      <dgm:prSet/>
      <dgm:spPr/>
      <dgm:t>
        <a:bodyPr/>
        <a:lstStyle/>
        <a:p>
          <a:endParaRPr lang="en-GB"/>
        </a:p>
      </dgm:t>
    </dgm:pt>
    <dgm:pt modelId="{DE274743-5FB0-4AA0-B422-5D354FDB9A18}" type="sibTrans" cxnId="{DB4E993B-54D9-4966-8BFD-709A254724D6}">
      <dgm:prSet/>
      <dgm:spPr/>
      <dgm:t>
        <a:bodyPr/>
        <a:lstStyle/>
        <a:p>
          <a:endParaRPr lang="en-GB"/>
        </a:p>
      </dgm:t>
    </dgm:pt>
    <dgm:pt modelId="{8B5D0C36-1180-4DEC-B42D-A56D91387E2B}" type="pres">
      <dgm:prSet presAssocID="{EE291C26-DEAE-472C-A0B7-053E8F85875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6ED2CA36-A460-4406-968B-788D6CF419AF}" type="pres">
      <dgm:prSet presAssocID="{0B9B1849-4354-4B7C-8573-891CBAE296F2}" presName="parentText" presStyleLbl="node1" presStyleIdx="0" presStyleCnt="4" custLinFactNeighborX="467" custLinFactNeighborY="-86455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3FB9496F-59AE-45E5-82FF-B9DDFE1F1C10}" type="pres">
      <dgm:prSet presAssocID="{6AE2F98B-B365-4FC9-ACEB-E991B915FEFB}" presName="spacer" presStyleCnt="0"/>
      <dgm:spPr/>
    </dgm:pt>
    <dgm:pt modelId="{9DDB42AF-6A2C-4D53-8CC4-F308929112E5}" type="pres">
      <dgm:prSet presAssocID="{2B2C1114-4302-4F39-BD08-858F83717B53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4AE21C8A-60EF-4F8A-B98F-5E5DF1AEEBC8}" type="pres">
      <dgm:prSet presAssocID="{54E86074-658C-4A72-A150-1739C36550F7}" presName="spacer" presStyleCnt="0"/>
      <dgm:spPr/>
    </dgm:pt>
    <dgm:pt modelId="{14476013-0868-40C2-9587-8EA427BFAFA5}" type="pres">
      <dgm:prSet presAssocID="{EA563764-10A4-4A54-A95C-33DBB46C9516}" presName="parentText" presStyleLbl="node1" presStyleIdx="2" presStyleCnt="4" custLinFactNeighborX="-409" custLinFactNeighborY="28798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38C767BD-CDD6-4DEF-8ACC-D240F909CC4A}" type="pres">
      <dgm:prSet presAssocID="{89FEC6DA-8695-4E31-AF09-92F001DFDD87}" presName="spacer" presStyleCnt="0"/>
      <dgm:spPr/>
    </dgm:pt>
    <dgm:pt modelId="{0B45F9A5-9F5C-4FDF-8FEA-6036076F2F67}" type="pres">
      <dgm:prSet presAssocID="{510404B4-1DB6-4823-A896-163288378BBD}" presName="parentText" presStyleLbl="node1" presStyleIdx="3" presStyleCnt="4" custLinFactNeighborX="467" custLinFactNeighborY="56610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04686FD4-C92B-400B-91D0-3127A32E3B68}" type="presOf" srcId="{EE291C26-DEAE-472C-A0B7-053E8F858752}" destId="{8B5D0C36-1180-4DEC-B42D-A56D91387E2B}" srcOrd="0" destOrd="0" presId="urn:microsoft.com/office/officeart/2005/8/layout/vList2"/>
    <dgm:cxn modelId="{DB4E993B-54D9-4966-8BFD-709A254724D6}" srcId="{EE291C26-DEAE-472C-A0B7-053E8F858752}" destId="{510404B4-1DB6-4823-A896-163288378BBD}" srcOrd="3" destOrd="0" parTransId="{A626CB84-36E4-45C5-A4C3-5AE652FA375E}" sibTransId="{DE274743-5FB0-4AA0-B422-5D354FDB9A18}"/>
    <dgm:cxn modelId="{38A05653-6B2C-468A-A67D-8442480FB954}" type="presOf" srcId="{2B2C1114-4302-4F39-BD08-858F83717B53}" destId="{9DDB42AF-6A2C-4D53-8CC4-F308929112E5}" srcOrd="0" destOrd="0" presId="urn:microsoft.com/office/officeart/2005/8/layout/vList2"/>
    <dgm:cxn modelId="{9424139F-7263-46A4-AFD6-F2552353FEE8}" type="presOf" srcId="{0B9B1849-4354-4B7C-8573-891CBAE296F2}" destId="{6ED2CA36-A460-4406-968B-788D6CF419AF}" srcOrd="0" destOrd="0" presId="urn:microsoft.com/office/officeart/2005/8/layout/vList2"/>
    <dgm:cxn modelId="{3FA55554-CD68-49BE-84DE-09883135D38E}" type="presOf" srcId="{510404B4-1DB6-4823-A896-163288378BBD}" destId="{0B45F9A5-9F5C-4FDF-8FEA-6036076F2F67}" srcOrd="0" destOrd="0" presId="urn:microsoft.com/office/officeart/2005/8/layout/vList2"/>
    <dgm:cxn modelId="{E9515432-C955-4DCA-B4D9-DEC298BFE20E}" srcId="{EE291C26-DEAE-472C-A0B7-053E8F858752}" destId="{2B2C1114-4302-4F39-BD08-858F83717B53}" srcOrd="1" destOrd="0" parTransId="{0362510B-AC51-43B8-90D5-5E8491F642AD}" sibTransId="{54E86074-658C-4A72-A150-1739C36550F7}"/>
    <dgm:cxn modelId="{53B18D91-9250-4C01-8CFB-F238CF7CE513}" type="presOf" srcId="{EA563764-10A4-4A54-A95C-33DBB46C9516}" destId="{14476013-0868-40C2-9587-8EA427BFAFA5}" srcOrd="0" destOrd="0" presId="urn:microsoft.com/office/officeart/2005/8/layout/vList2"/>
    <dgm:cxn modelId="{041FB073-750C-4F19-AE28-47C2078795C4}" srcId="{EE291C26-DEAE-472C-A0B7-053E8F858752}" destId="{EA563764-10A4-4A54-A95C-33DBB46C9516}" srcOrd="2" destOrd="0" parTransId="{C2874711-0235-48ED-877B-820327C0C7AA}" sibTransId="{89FEC6DA-8695-4E31-AF09-92F001DFDD87}"/>
    <dgm:cxn modelId="{D8A039C0-7438-4EFA-850A-B64F39DD180B}" srcId="{EE291C26-DEAE-472C-A0B7-053E8F858752}" destId="{0B9B1849-4354-4B7C-8573-891CBAE296F2}" srcOrd="0" destOrd="0" parTransId="{246D1D30-B50F-4D3D-A816-DD85DECF1840}" sibTransId="{6AE2F98B-B365-4FC9-ACEB-E991B915FEFB}"/>
    <dgm:cxn modelId="{3A699CBB-7865-442C-A07A-A5ECF2D89E2F}" type="presParOf" srcId="{8B5D0C36-1180-4DEC-B42D-A56D91387E2B}" destId="{6ED2CA36-A460-4406-968B-788D6CF419AF}" srcOrd="0" destOrd="0" presId="urn:microsoft.com/office/officeart/2005/8/layout/vList2"/>
    <dgm:cxn modelId="{1289A461-0625-4A40-8142-345CCC3E41F4}" type="presParOf" srcId="{8B5D0C36-1180-4DEC-B42D-A56D91387E2B}" destId="{3FB9496F-59AE-45E5-82FF-B9DDFE1F1C10}" srcOrd="1" destOrd="0" presId="urn:microsoft.com/office/officeart/2005/8/layout/vList2"/>
    <dgm:cxn modelId="{A62D1CB9-0D1B-46F3-ABF6-BCDC0916365E}" type="presParOf" srcId="{8B5D0C36-1180-4DEC-B42D-A56D91387E2B}" destId="{9DDB42AF-6A2C-4D53-8CC4-F308929112E5}" srcOrd="2" destOrd="0" presId="urn:microsoft.com/office/officeart/2005/8/layout/vList2"/>
    <dgm:cxn modelId="{CAAE7128-DCD3-4C03-BD7B-49FE6971E719}" type="presParOf" srcId="{8B5D0C36-1180-4DEC-B42D-A56D91387E2B}" destId="{4AE21C8A-60EF-4F8A-B98F-5E5DF1AEEBC8}" srcOrd="3" destOrd="0" presId="urn:microsoft.com/office/officeart/2005/8/layout/vList2"/>
    <dgm:cxn modelId="{F9467966-BD04-488B-A2BF-67F9C3578D4C}" type="presParOf" srcId="{8B5D0C36-1180-4DEC-B42D-A56D91387E2B}" destId="{14476013-0868-40C2-9587-8EA427BFAFA5}" srcOrd="4" destOrd="0" presId="urn:microsoft.com/office/officeart/2005/8/layout/vList2"/>
    <dgm:cxn modelId="{B59AA595-DED9-4AB5-9161-90D2BD450228}" type="presParOf" srcId="{8B5D0C36-1180-4DEC-B42D-A56D91387E2B}" destId="{38C767BD-CDD6-4DEF-8ACC-D240F909CC4A}" srcOrd="5" destOrd="0" presId="urn:microsoft.com/office/officeart/2005/8/layout/vList2"/>
    <dgm:cxn modelId="{1C3BE7DE-2D61-47FF-986A-4AAECCAD2B3A}" type="presParOf" srcId="{8B5D0C36-1180-4DEC-B42D-A56D91387E2B}" destId="{0B45F9A5-9F5C-4FDF-8FEA-6036076F2F67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E291C26-DEAE-472C-A0B7-053E8F858752}" type="doc">
      <dgm:prSet loTypeId="urn:microsoft.com/office/officeart/2005/8/layout/vList2" loCatId="list" qsTypeId="urn:microsoft.com/office/officeart/2005/8/quickstyle/3d6" qsCatId="3D" csTypeId="urn:microsoft.com/office/officeart/2005/8/colors/accent1_2#12" csCatId="accent1" phldr="1"/>
      <dgm:spPr/>
      <dgm:t>
        <a:bodyPr/>
        <a:lstStyle/>
        <a:p>
          <a:endParaRPr lang="en-GB"/>
        </a:p>
      </dgm:t>
    </dgm:pt>
    <dgm:pt modelId="{0B9B1849-4354-4B7C-8573-891CBAE296F2}">
      <dgm:prSet/>
      <dgm:spPr/>
      <dgm:t>
        <a:bodyPr/>
        <a:lstStyle/>
        <a:p>
          <a:pPr rtl="0"/>
          <a:r>
            <a:rPr lang="en-GB" dirty="0" smtClean="0">
              <a:solidFill>
                <a:schemeClr val="accent1"/>
              </a:solidFill>
              <a:latin typeface="Calibri"/>
              <a:cs typeface="Calibri"/>
            </a:rPr>
            <a:t>❶</a:t>
          </a:r>
          <a:r>
            <a:rPr lang="en-GB" dirty="0" smtClean="0">
              <a:solidFill>
                <a:schemeClr val="accent1"/>
              </a:solidFill>
            </a:rPr>
            <a:t> Impacts in rescue (and </a:t>
          </a:r>
          <a:r>
            <a:rPr lang="en-GB" dirty="0" err="1" smtClean="0">
              <a:solidFill>
                <a:schemeClr val="accent1"/>
              </a:solidFill>
            </a:rPr>
            <a:t>firefighting</a:t>
          </a:r>
          <a:r>
            <a:rPr lang="en-GB" dirty="0" smtClean="0">
              <a:solidFill>
                <a:schemeClr val="accent1"/>
              </a:solidFill>
            </a:rPr>
            <a:t>) </a:t>
          </a:r>
        </a:p>
      </dgm:t>
    </dgm:pt>
    <dgm:pt modelId="{246D1D30-B50F-4D3D-A816-DD85DECF1840}" type="parTrans" cxnId="{D8A039C0-7438-4EFA-850A-B64F39DD180B}">
      <dgm:prSet/>
      <dgm:spPr/>
      <dgm:t>
        <a:bodyPr/>
        <a:lstStyle/>
        <a:p>
          <a:endParaRPr lang="en-GB"/>
        </a:p>
      </dgm:t>
    </dgm:pt>
    <dgm:pt modelId="{6AE2F98B-B365-4FC9-ACEB-E991B915FEFB}" type="sibTrans" cxnId="{D8A039C0-7438-4EFA-850A-B64F39DD180B}">
      <dgm:prSet/>
      <dgm:spPr/>
      <dgm:t>
        <a:bodyPr/>
        <a:lstStyle/>
        <a:p>
          <a:endParaRPr lang="en-GB"/>
        </a:p>
      </dgm:t>
    </dgm:pt>
    <dgm:pt modelId="{2B2C1114-4302-4F39-BD08-858F83717B53}">
      <dgm:prSet/>
      <dgm:spPr/>
      <dgm:t>
        <a:bodyPr/>
        <a:lstStyle/>
        <a:p>
          <a:pPr rtl="0"/>
          <a:r>
            <a:rPr lang="en-GB" dirty="0" smtClean="0">
              <a:solidFill>
                <a:schemeClr val="accent1"/>
              </a:solidFill>
              <a:latin typeface="Calibri"/>
              <a:cs typeface="Calibri"/>
            </a:rPr>
            <a:t>❷ </a:t>
          </a:r>
          <a:r>
            <a:rPr lang="en-GB" dirty="0" smtClean="0">
              <a:solidFill>
                <a:schemeClr val="accent1"/>
              </a:solidFill>
            </a:rPr>
            <a:t>Impacts in long distance evacuation</a:t>
          </a:r>
        </a:p>
      </dgm:t>
    </dgm:pt>
    <dgm:pt modelId="{0362510B-AC51-43B8-90D5-5E8491F642AD}" type="parTrans" cxnId="{E9515432-C955-4DCA-B4D9-DEC298BFE20E}">
      <dgm:prSet/>
      <dgm:spPr/>
      <dgm:t>
        <a:bodyPr/>
        <a:lstStyle/>
        <a:p>
          <a:endParaRPr lang="en-GB"/>
        </a:p>
      </dgm:t>
    </dgm:pt>
    <dgm:pt modelId="{54E86074-658C-4A72-A150-1739C36550F7}" type="sibTrans" cxnId="{E9515432-C955-4DCA-B4D9-DEC298BFE20E}">
      <dgm:prSet/>
      <dgm:spPr/>
      <dgm:t>
        <a:bodyPr/>
        <a:lstStyle/>
        <a:p>
          <a:endParaRPr lang="en-GB"/>
        </a:p>
      </dgm:t>
    </dgm:pt>
    <dgm:pt modelId="{EA563764-10A4-4A54-A95C-33DBB46C9516}">
      <dgm:prSet/>
      <dgm:spPr/>
      <dgm:t>
        <a:bodyPr/>
        <a:lstStyle/>
        <a:p>
          <a:pPr rtl="0"/>
          <a:r>
            <a:rPr lang="en-GB" dirty="0" smtClean="0">
              <a:latin typeface="Calibri"/>
              <a:cs typeface="Calibri"/>
            </a:rPr>
            <a:t>❸</a:t>
          </a:r>
          <a:r>
            <a:rPr lang="en-GB" dirty="0" smtClean="0"/>
            <a:t> Impacts in refuge thermal environment</a:t>
          </a:r>
        </a:p>
      </dgm:t>
    </dgm:pt>
    <dgm:pt modelId="{C2874711-0235-48ED-877B-820327C0C7AA}" type="parTrans" cxnId="{041FB073-750C-4F19-AE28-47C2078795C4}">
      <dgm:prSet/>
      <dgm:spPr/>
      <dgm:t>
        <a:bodyPr/>
        <a:lstStyle/>
        <a:p>
          <a:endParaRPr lang="en-GB"/>
        </a:p>
      </dgm:t>
    </dgm:pt>
    <dgm:pt modelId="{89FEC6DA-8695-4E31-AF09-92F001DFDD87}" type="sibTrans" cxnId="{041FB073-750C-4F19-AE28-47C2078795C4}">
      <dgm:prSet/>
      <dgm:spPr/>
      <dgm:t>
        <a:bodyPr/>
        <a:lstStyle/>
        <a:p>
          <a:endParaRPr lang="en-GB"/>
        </a:p>
      </dgm:t>
    </dgm:pt>
    <dgm:pt modelId="{510404B4-1DB6-4823-A896-163288378BBD}">
      <dgm:prSet/>
      <dgm:spPr/>
      <dgm:t>
        <a:bodyPr/>
        <a:lstStyle/>
        <a:p>
          <a:pPr rtl="0"/>
          <a:r>
            <a:rPr lang="en-GB" dirty="0" smtClean="0">
              <a:solidFill>
                <a:schemeClr val="accent1"/>
              </a:solidFill>
              <a:latin typeface="Calibri"/>
              <a:cs typeface="Calibri"/>
            </a:rPr>
            <a:t>❹ Increasing refuge cooling effectiveness</a:t>
          </a:r>
        </a:p>
      </dgm:t>
    </dgm:pt>
    <dgm:pt modelId="{A626CB84-36E4-45C5-A4C3-5AE652FA375E}" type="parTrans" cxnId="{DB4E993B-54D9-4966-8BFD-709A254724D6}">
      <dgm:prSet/>
      <dgm:spPr/>
      <dgm:t>
        <a:bodyPr/>
        <a:lstStyle/>
        <a:p>
          <a:endParaRPr lang="en-GB"/>
        </a:p>
      </dgm:t>
    </dgm:pt>
    <dgm:pt modelId="{DE274743-5FB0-4AA0-B422-5D354FDB9A18}" type="sibTrans" cxnId="{DB4E993B-54D9-4966-8BFD-709A254724D6}">
      <dgm:prSet/>
      <dgm:spPr/>
      <dgm:t>
        <a:bodyPr/>
        <a:lstStyle/>
        <a:p>
          <a:endParaRPr lang="en-GB"/>
        </a:p>
      </dgm:t>
    </dgm:pt>
    <dgm:pt modelId="{8B5D0C36-1180-4DEC-B42D-A56D91387E2B}" type="pres">
      <dgm:prSet presAssocID="{EE291C26-DEAE-472C-A0B7-053E8F85875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6ED2CA36-A460-4406-968B-788D6CF419AF}" type="pres">
      <dgm:prSet presAssocID="{0B9B1849-4354-4B7C-8573-891CBAE296F2}" presName="parentText" presStyleLbl="node1" presStyleIdx="0" presStyleCnt="4" custLinFactNeighborX="467" custLinFactNeighborY="-86455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3FB9496F-59AE-45E5-82FF-B9DDFE1F1C10}" type="pres">
      <dgm:prSet presAssocID="{6AE2F98B-B365-4FC9-ACEB-E991B915FEFB}" presName="spacer" presStyleCnt="0"/>
      <dgm:spPr/>
    </dgm:pt>
    <dgm:pt modelId="{9DDB42AF-6A2C-4D53-8CC4-F308929112E5}" type="pres">
      <dgm:prSet presAssocID="{2B2C1114-4302-4F39-BD08-858F83717B53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4AE21C8A-60EF-4F8A-B98F-5E5DF1AEEBC8}" type="pres">
      <dgm:prSet presAssocID="{54E86074-658C-4A72-A150-1739C36550F7}" presName="spacer" presStyleCnt="0"/>
      <dgm:spPr/>
    </dgm:pt>
    <dgm:pt modelId="{14476013-0868-40C2-9587-8EA427BFAFA5}" type="pres">
      <dgm:prSet presAssocID="{EA563764-10A4-4A54-A95C-33DBB46C9516}" presName="parentText" presStyleLbl="node1" presStyleIdx="2" presStyleCnt="4" custLinFactNeighborX="-409" custLinFactNeighborY="28798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38C767BD-CDD6-4DEF-8ACC-D240F909CC4A}" type="pres">
      <dgm:prSet presAssocID="{89FEC6DA-8695-4E31-AF09-92F001DFDD87}" presName="spacer" presStyleCnt="0"/>
      <dgm:spPr/>
    </dgm:pt>
    <dgm:pt modelId="{0B45F9A5-9F5C-4FDF-8FEA-6036076F2F67}" type="pres">
      <dgm:prSet presAssocID="{510404B4-1DB6-4823-A896-163288378BBD}" presName="parentText" presStyleLbl="node1" presStyleIdx="3" presStyleCnt="4" custLinFactNeighborX="467" custLinFactNeighborY="56610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DB4E993B-54D9-4966-8BFD-709A254724D6}" srcId="{EE291C26-DEAE-472C-A0B7-053E8F858752}" destId="{510404B4-1DB6-4823-A896-163288378BBD}" srcOrd="3" destOrd="0" parTransId="{A626CB84-36E4-45C5-A4C3-5AE652FA375E}" sibTransId="{DE274743-5FB0-4AA0-B422-5D354FDB9A18}"/>
    <dgm:cxn modelId="{9BFF4AF7-8408-4289-B8CE-D279980D46AB}" type="presOf" srcId="{EA563764-10A4-4A54-A95C-33DBB46C9516}" destId="{14476013-0868-40C2-9587-8EA427BFAFA5}" srcOrd="0" destOrd="0" presId="urn:microsoft.com/office/officeart/2005/8/layout/vList2"/>
    <dgm:cxn modelId="{EA47EAA5-48FA-4085-85F2-9C0AFD1A8815}" type="presOf" srcId="{EE291C26-DEAE-472C-A0B7-053E8F858752}" destId="{8B5D0C36-1180-4DEC-B42D-A56D91387E2B}" srcOrd="0" destOrd="0" presId="urn:microsoft.com/office/officeart/2005/8/layout/vList2"/>
    <dgm:cxn modelId="{A0F2D360-5087-4922-87F6-E16E6F68B8DF}" type="presOf" srcId="{0B9B1849-4354-4B7C-8573-891CBAE296F2}" destId="{6ED2CA36-A460-4406-968B-788D6CF419AF}" srcOrd="0" destOrd="0" presId="urn:microsoft.com/office/officeart/2005/8/layout/vList2"/>
    <dgm:cxn modelId="{E9515432-C955-4DCA-B4D9-DEC298BFE20E}" srcId="{EE291C26-DEAE-472C-A0B7-053E8F858752}" destId="{2B2C1114-4302-4F39-BD08-858F83717B53}" srcOrd="1" destOrd="0" parTransId="{0362510B-AC51-43B8-90D5-5E8491F642AD}" sibTransId="{54E86074-658C-4A72-A150-1739C36550F7}"/>
    <dgm:cxn modelId="{E1BCF402-665C-4400-B130-30F1919F2541}" type="presOf" srcId="{510404B4-1DB6-4823-A896-163288378BBD}" destId="{0B45F9A5-9F5C-4FDF-8FEA-6036076F2F67}" srcOrd="0" destOrd="0" presId="urn:microsoft.com/office/officeart/2005/8/layout/vList2"/>
    <dgm:cxn modelId="{4DDCF96F-FE70-4D5C-83D2-1BE114439E86}" type="presOf" srcId="{2B2C1114-4302-4F39-BD08-858F83717B53}" destId="{9DDB42AF-6A2C-4D53-8CC4-F308929112E5}" srcOrd="0" destOrd="0" presId="urn:microsoft.com/office/officeart/2005/8/layout/vList2"/>
    <dgm:cxn modelId="{041FB073-750C-4F19-AE28-47C2078795C4}" srcId="{EE291C26-DEAE-472C-A0B7-053E8F858752}" destId="{EA563764-10A4-4A54-A95C-33DBB46C9516}" srcOrd="2" destOrd="0" parTransId="{C2874711-0235-48ED-877B-820327C0C7AA}" sibTransId="{89FEC6DA-8695-4E31-AF09-92F001DFDD87}"/>
    <dgm:cxn modelId="{D8A039C0-7438-4EFA-850A-B64F39DD180B}" srcId="{EE291C26-DEAE-472C-A0B7-053E8F858752}" destId="{0B9B1849-4354-4B7C-8573-891CBAE296F2}" srcOrd="0" destOrd="0" parTransId="{246D1D30-B50F-4D3D-A816-DD85DECF1840}" sibTransId="{6AE2F98B-B365-4FC9-ACEB-E991B915FEFB}"/>
    <dgm:cxn modelId="{C151AE34-B620-4F11-BC65-0B71B80B67A9}" type="presParOf" srcId="{8B5D0C36-1180-4DEC-B42D-A56D91387E2B}" destId="{6ED2CA36-A460-4406-968B-788D6CF419AF}" srcOrd="0" destOrd="0" presId="urn:microsoft.com/office/officeart/2005/8/layout/vList2"/>
    <dgm:cxn modelId="{80293212-4B50-417A-AB1D-0F72BF377CF6}" type="presParOf" srcId="{8B5D0C36-1180-4DEC-B42D-A56D91387E2B}" destId="{3FB9496F-59AE-45E5-82FF-B9DDFE1F1C10}" srcOrd="1" destOrd="0" presId="urn:microsoft.com/office/officeart/2005/8/layout/vList2"/>
    <dgm:cxn modelId="{7B6FA9C0-8148-44ED-AA7B-E8E4CE13F82C}" type="presParOf" srcId="{8B5D0C36-1180-4DEC-B42D-A56D91387E2B}" destId="{9DDB42AF-6A2C-4D53-8CC4-F308929112E5}" srcOrd="2" destOrd="0" presId="urn:microsoft.com/office/officeart/2005/8/layout/vList2"/>
    <dgm:cxn modelId="{A006020E-DBB5-4418-880D-097475950802}" type="presParOf" srcId="{8B5D0C36-1180-4DEC-B42D-A56D91387E2B}" destId="{4AE21C8A-60EF-4F8A-B98F-5E5DF1AEEBC8}" srcOrd="3" destOrd="0" presId="urn:microsoft.com/office/officeart/2005/8/layout/vList2"/>
    <dgm:cxn modelId="{3AEAB1E6-2E7F-4512-8480-C272485F8F3F}" type="presParOf" srcId="{8B5D0C36-1180-4DEC-B42D-A56D91387E2B}" destId="{14476013-0868-40C2-9587-8EA427BFAFA5}" srcOrd="4" destOrd="0" presId="urn:microsoft.com/office/officeart/2005/8/layout/vList2"/>
    <dgm:cxn modelId="{19BDD643-3280-4A40-9EC7-20C2E08B659F}" type="presParOf" srcId="{8B5D0C36-1180-4DEC-B42D-A56D91387E2B}" destId="{38C767BD-CDD6-4DEF-8ACC-D240F909CC4A}" srcOrd="5" destOrd="0" presId="urn:microsoft.com/office/officeart/2005/8/layout/vList2"/>
    <dgm:cxn modelId="{6F96B091-D89D-44C9-AFCF-2BBE33D405D4}" type="presParOf" srcId="{8B5D0C36-1180-4DEC-B42D-A56D91387E2B}" destId="{0B45F9A5-9F5C-4FDF-8FEA-6036076F2F67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EE291C26-DEAE-472C-A0B7-053E8F858752}" type="doc">
      <dgm:prSet loTypeId="urn:microsoft.com/office/officeart/2005/8/layout/vList2" loCatId="list" qsTypeId="urn:microsoft.com/office/officeart/2005/8/quickstyle/3d6" qsCatId="3D" csTypeId="urn:microsoft.com/office/officeart/2005/8/colors/accent1_2#13" csCatId="accent1" phldr="1"/>
      <dgm:spPr/>
      <dgm:t>
        <a:bodyPr/>
        <a:lstStyle/>
        <a:p>
          <a:endParaRPr lang="en-GB"/>
        </a:p>
      </dgm:t>
    </dgm:pt>
    <dgm:pt modelId="{0B9B1849-4354-4B7C-8573-891CBAE296F2}">
      <dgm:prSet/>
      <dgm:spPr/>
      <dgm:t>
        <a:bodyPr/>
        <a:lstStyle/>
        <a:p>
          <a:pPr rtl="0"/>
          <a:r>
            <a:rPr lang="en-GB" dirty="0" smtClean="0">
              <a:solidFill>
                <a:schemeClr val="accent1"/>
              </a:solidFill>
              <a:latin typeface="Calibri"/>
              <a:cs typeface="Calibri"/>
            </a:rPr>
            <a:t>❶</a:t>
          </a:r>
          <a:r>
            <a:rPr lang="en-GB" dirty="0" smtClean="0">
              <a:solidFill>
                <a:schemeClr val="accent1"/>
              </a:solidFill>
            </a:rPr>
            <a:t> Impacts in rescue (and </a:t>
          </a:r>
          <a:r>
            <a:rPr lang="en-GB" dirty="0" err="1" smtClean="0">
              <a:solidFill>
                <a:schemeClr val="accent1"/>
              </a:solidFill>
            </a:rPr>
            <a:t>firefighting</a:t>
          </a:r>
          <a:r>
            <a:rPr lang="en-GB" dirty="0" smtClean="0">
              <a:solidFill>
                <a:schemeClr val="accent1"/>
              </a:solidFill>
            </a:rPr>
            <a:t>) </a:t>
          </a:r>
        </a:p>
      </dgm:t>
    </dgm:pt>
    <dgm:pt modelId="{246D1D30-B50F-4D3D-A816-DD85DECF1840}" type="parTrans" cxnId="{D8A039C0-7438-4EFA-850A-B64F39DD180B}">
      <dgm:prSet/>
      <dgm:spPr/>
      <dgm:t>
        <a:bodyPr/>
        <a:lstStyle/>
        <a:p>
          <a:endParaRPr lang="en-GB"/>
        </a:p>
      </dgm:t>
    </dgm:pt>
    <dgm:pt modelId="{6AE2F98B-B365-4FC9-ACEB-E991B915FEFB}" type="sibTrans" cxnId="{D8A039C0-7438-4EFA-850A-B64F39DD180B}">
      <dgm:prSet/>
      <dgm:spPr/>
      <dgm:t>
        <a:bodyPr/>
        <a:lstStyle/>
        <a:p>
          <a:endParaRPr lang="en-GB"/>
        </a:p>
      </dgm:t>
    </dgm:pt>
    <dgm:pt modelId="{2B2C1114-4302-4F39-BD08-858F83717B53}">
      <dgm:prSet/>
      <dgm:spPr/>
      <dgm:t>
        <a:bodyPr/>
        <a:lstStyle/>
        <a:p>
          <a:pPr rtl="0"/>
          <a:r>
            <a:rPr lang="en-GB" dirty="0" smtClean="0">
              <a:solidFill>
                <a:schemeClr val="accent1"/>
              </a:solidFill>
              <a:latin typeface="Calibri"/>
              <a:cs typeface="Calibri"/>
            </a:rPr>
            <a:t>❷ </a:t>
          </a:r>
          <a:r>
            <a:rPr lang="en-GB" dirty="0" smtClean="0">
              <a:solidFill>
                <a:schemeClr val="accent1"/>
              </a:solidFill>
            </a:rPr>
            <a:t>Impacts in long distance evacuation</a:t>
          </a:r>
        </a:p>
      </dgm:t>
    </dgm:pt>
    <dgm:pt modelId="{0362510B-AC51-43B8-90D5-5E8491F642AD}" type="parTrans" cxnId="{E9515432-C955-4DCA-B4D9-DEC298BFE20E}">
      <dgm:prSet/>
      <dgm:spPr/>
      <dgm:t>
        <a:bodyPr/>
        <a:lstStyle/>
        <a:p>
          <a:endParaRPr lang="en-GB"/>
        </a:p>
      </dgm:t>
    </dgm:pt>
    <dgm:pt modelId="{54E86074-658C-4A72-A150-1739C36550F7}" type="sibTrans" cxnId="{E9515432-C955-4DCA-B4D9-DEC298BFE20E}">
      <dgm:prSet/>
      <dgm:spPr/>
      <dgm:t>
        <a:bodyPr/>
        <a:lstStyle/>
        <a:p>
          <a:endParaRPr lang="en-GB"/>
        </a:p>
      </dgm:t>
    </dgm:pt>
    <dgm:pt modelId="{EA563764-10A4-4A54-A95C-33DBB46C9516}">
      <dgm:prSet/>
      <dgm:spPr/>
      <dgm:t>
        <a:bodyPr/>
        <a:lstStyle/>
        <a:p>
          <a:pPr rtl="0"/>
          <a:r>
            <a:rPr lang="en-GB" dirty="0" smtClean="0">
              <a:solidFill>
                <a:schemeClr val="accent1"/>
              </a:solidFill>
              <a:latin typeface="Calibri"/>
              <a:cs typeface="Calibri"/>
            </a:rPr>
            <a:t>❸</a:t>
          </a:r>
          <a:r>
            <a:rPr lang="en-GB" dirty="0" smtClean="0">
              <a:solidFill>
                <a:schemeClr val="accent1"/>
              </a:solidFill>
            </a:rPr>
            <a:t> Impacts in refuge thermal environment</a:t>
          </a:r>
        </a:p>
      </dgm:t>
    </dgm:pt>
    <dgm:pt modelId="{C2874711-0235-48ED-877B-820327C0C7AA}" type="parTrans" cxnId="{041FB073-750C-4F19-AE28-47C2078795C4}">
      <dgm:prSet/>
      <dgm:spPr/>
      <dgm:t>
        <a:bodyPr/>
        <a:lstStyle/>
        <a:p>
          <a:endParaRPr lang="en-GB"/>
        </a:p>
      </dgm:t>
    </dgm:pt>
    <dgm:pt modelId="{89FEC6DA-8695-4E31-AF09-92F001DFDD87}" type="sibTrans" cxnId="{041FB073-750C-4F19-AE28-47C2078795C4}">
      <dgm:prSet/>
      <dgm:spPr/>
      <dgm:t>
        <a:bodyPr/>
        <a:lstStyle/>
        <a:p>
          <a:endParaRPr lang="en-GB"/>
        </a:p>
      </dgm:t>
    </dgm:pt>
    <dgm:pt modelId="{510404B4-1DB6-4823-A896-163288378BBD}">
      <dgm:prSet/>
      <dgm:spPr/>
      <dgm:t>
        <a:bodyPr/>
        <a:lstStyle/>
        <a:p>
          <a:pPr rtl="0"/>
          <a:r>
            <a:rPr lang="en-GB" dirty="0" smtClean="0">
              <a:latin typeface="Calibri"/>
              <a:cs typeface="Calibri"/>
            </a:rPr>
            <a:t>❹ Increasing refuge cooling effectiveness</a:t>
          </a:r>
        </a:p>
      </dgm:t>
    </dgm:pt>
    <dgm:pt modelId="{A626CB84-36E4-45C5-A4C3-5AE652FA375E}" type="parTrans" cxnId="{DB4E993B-54D9-4966-8BFD-709A254724D6}">
      <dgm:prSet/>
      <dgm:spPr/>
      <dgm:t>
        <a:bodyPr/>
        <a:lstStyle/>
        <a:p>
          <a:endParaRPr lang="en-GB"/>
        </a:p>
      </dgm:t>
    </dgm:pt>
    <dgm:pt modelId="{DE274743-5FB0-4AA0-B422-5D354FDB9A18}" type="sibTrans" cxnId="{DB4E993B-54D9-4966-8BFD-709A254724D6}">
      <dgm:prSet/>
      <dgm:spPr/>
      <dgm:t>
        <a:bodyPr/>
        <a:lstStyle/>
        <a:p>
          <a:endParaRPr lang="en-GB"/>
        </a:p>
      </dgm:t>
    </dgm:pt>
    <dgm:pt modelId="{8B5D0C36-1180-4DEC-B42D-A56D91387E2B}" type="pres">
      <dgm:prSet presAssocID="{EE291C26-DEAE-472C-A0B7-053E8F85875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6ED2CA36-A460-4406-968B-788D6CF419AF}" type="pres">
      <dgm:prSet presAssocID="{0B9B1849-4354-4B7C-8573-891CBAE296F2}" presName="parentText" presStyleLbl="node1" presStyleIdx="0" presStyleCnt="4" custLinFactNeighborX="467" custLinFactNeighborY="-86455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3FB9496F-59AE-45E5-82FF-B9DDFE1F1C10}" type="pres">
      <dgm:prSet presAssocID="{6AE2F98B-B365-4FC9-ACEB-E991B915FEFB}" presName="spacer" presStyleCnt="0"/>
      <dgm:spPr/>
    </dgm:pt>
    <dgm:pt modelId="{9DDB42AF-6A2C-4D53-8CC4-F308929112E5}" type="pres">
      <dgm:prSet presAssocID="{2B2C1114-4302-4F39-BD08-858F83717B53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4AE21C8A-60EF-4F8A-B98F-5E5DF1AEEBC8}" type="pres">
      <dgm:prSet presAssocID="{54E86074-658C-4A72-A150-1739C36550F7}" presName="spacer" presStyleCnt="0"/>
      <dgm:spPr/>
    </dgm:pt>
    <dgm:pt modelId="{14476013-0868-40C2-9587-8EA427BFAFA5}" type="pres">
      <dgm:prSet presAssocID="{EA563764-10A4-4A54-A95C-33DBB46C9516}" presName="parentText" presStyleLbl="node1" presStyleIdx="2" presStyleCnt="4" custLinFactNeighborX="-409" custLinFactNeighborY="28798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38C767BD-CDD6-4DEF-8ACC-D240F909CC4A}" type="pres">
      <dgm:prSet presAssocID="{89FEC6DA-8695-4E31-AF09-92F001DFDD87}" presName="spacer" presStyleCnt="0"/>
      <dgm:spPr/>
    </dgm:pt>
    <dgm:pt modelId="{0B45F9A5-9F5C-4FDF-8FEA-6036076F2F67}" type="pres">
      <dgm:prSet presAssocID="{510404B4-1DB6-4823-A896-163288378BBD}" presName="parentText" presStyleLbl="node1" presStyleIdx="3" presStyleCnt="4" custLinFactNeighborX="467" custLinFactNeighborY="56610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45068677-B379-43CD-8D3A-AD5C86BD604A}" type="presOf" srcId="{510404B4-1DB6-4823-A896-163288378BBD}" destId="{0B45F9A5-9F5C-4FDF-8FEA-6036076F2F67}" srcOrd="0" destOrd="0" presId="urn:microsoft.com/office/officeart/2005/8/layout/vList2"/>
    <dgm:cxn modelId="{DB4E993B-54D9-4966-8BFD-709A254724D6}" srcId="{EE291C26-DEAE-472C-A0B7-053E8F858752}" destId="{510404B4-1DB6-4823-A896-163288378BBD}" srcOrd="3" destOrd="0" parTransId="{A626CB84-36E4-45C5-A4C3-5AE652FA375E}" sibTransId="{DE274743-5FB0-4AA0-B422-5D354FDB9A18}"/>
    <dgm:cxn modelId="{E9515432-C955-4DCA-B4D9-DEC298BFE20E}" srcId="{EE291C26-DEAE-472C-A0B7-053E8F858752}" destId="{2B2C1114-4302-4F39-BD08-858F83717B53}" srcOrd="1" destOrd="0" parTransId="{0362510B-AC51-43B8-90D5-5E8491F642AD}" sibTransId="{54E86074-658C-4A72-A150-1739C36550F7}"/>
    <dgm:cxn modelId="{833B8F42-8741-4F61-B8D3-72C332E7F53B}" type="presOf" srcId="{0B9B1849-4354-4B7C-8573-891CBAE296F2}" destId="{6ED2CA36-A460-4406-968B-788D6CF419AF}" srcOrd="0" destOrd="0" presId="urn:microsoft.com/office/officeart/2005/8/layout/vList2"/>
    <dgm:cxn modelId="{456A5279-D988-428A-8A3A-A835D5D5940C}" type="presOf" srcId="{EE291C26-DEAE-472C-A0B7-053E8F858752}" destId="{8B5D0C36-1180-4DEC-B42D-A56D91387E2B}" srcOrd="0" destOrd="0" presId="urn:microsoft.com/office/officeart/2005/8/layout/vList2"/>
    <dgm:cxn modelId="{E584D520-0095-449B-AB7A-771BF86B86F6}" type="presOf" srcId="{EA563764-10A4-4A54-A95C-33DBB46C9516}" destId="{14476013-0868-40C2-9587-8EA427BFAFA5}" srcOrd="0" destOrd="0" presId="urn:microsoft.com/office/officeart/2005/8/layout/vList2"/>
    <dgm:cxn modelId="{A2913FAF-3E38-410C-8DCA-A3E8B181AC3B}" type="presOf" srcId="{2B2C1114-4302-4F39-BD08-858F83717B53}" destId="{9DDB42AF-6A2C-4D53-8CC4-F308929112E5}" srcOrd="0" destOrd="0" presId="urn:microsoft.com/office/officeart/2005/8/layout/vList2"/>
    <dgm:cxn modelId="{041FB073-750C-4F19-AE28-47C2078795C4}" srcId="{EE291C26-DEAE-472C-A0B7-053E8F858752}" destId="{EA563764-10A4-4A54-A95C-33DBB46C9516}" srcOrd="2" destOrd="0" parTransId="{C2874711-0235-48ED-877B-820327C0C7AA}" sibTransId="{89FEC6DA-8695-4E31-AF09-92F001DFDD87}"/>
    <dgm:cxn modelId="{D8A039C0-7438-4EFA-850A-B64F39DD180B}" srcId="{EE291C26-DEAE-472C-A0B7-053E8F858752}" destId="{0B9B1849-4354-4B7C-8573-891CBAE296F2}" srcOrd="0" destOrd="0" parTransId="{246D1D30-B50F-4D3D-A816-DD85DECF1840}" sibTransId="{6AE2F98B-B365-4FC9-ACEB-E991B915FEFB}"/>
    <dgm:cxn modelId="{E7FD047E-483B-4D8C-9219-7CE2F844616A}" type="presParOf" srcId="{8B5D0C36-1180-4DEC-B42D-A56D91387E2B}" destId="{6ED2CA36-A460-4406-968B-788D6CF419AF}" srcOrd="0" destOrd="0" presId="urn:microsoft.com/office/officeart/2005/8/layout/vList2"/>
    <dgm:cxn modelId="{BED62592-A8FC-409F-BD67-D8055F6E2BA9}" type="presParOf" srcId="{8B5D0C36-1180-4DEC-B42D-A56D91387E2B}" destId="{3FB9496F-59AE-45E5-82FF-B9DDFE1F1C10}" srcOrd="1" destOrd="0" presId="urn:microsoft.com/office/officeart/2005/8/layout/vList2"/>
    <dgm:cxn modelId="{A10AF856-8A9F-4748-9171-0C83712A7B9F}" type="presParOf" srcId="{8B5D0C36-1180-4DEC-B42D-A56D91387E2B}" destId="{9DDB42AF-6A2C-4D53-8CC4-F308929112E5}" srcOrd="2" destOrd="0" presId="urn:microsoft.com/office/officeart/2005/8/layout/vList2"/>
    <dgm:cxn modelId="{B515FCC1-F912-442C-84DA-F78A387F2655}" type="presParOf" srcId="{8B5D0C36-1180-4DEC-B42D-A56D91387E2B}" destId="{4AE21C8A-60EF-4F8A-B98F-5E5DF1AEEBC8}" srcOrd="3" destOrd="0" presId="urn:microsoft.com/office/officeart/2005/8/layout/vList2"/>
    <dgm:cxn modelId="{D2B0ADD5-F112-46FD-96C1-55157DF8DC18}" type="presParOf" srcId="{8B5D0C36-1180-4DEC-B42D-A56D91387E2B}" destId="{14476013-0868-40C2-9587-8EA427BFAFA5}" srcOrd="4" destOrd="0" presId="urn:microsoft.com/office/officeart/2005/8/layout/vList2"/>
    <dgm:cxn modelId="{19495A03-6605-4508-8475-A8AC75ABF906}" type="presParOf" srcId="{8B5D0C36-1180-4DEC-B42D-A56D91387E2B}" destId="{38C767BD-CDD6-4DEF-8ACC-D240F909CC4A}" srcOrd="5" destOrd="0" presId="urn:microsoft.com/office/officeart/2005/8/layout/vList2"/>
    <dgm:cxn modelId="{C0D77F99-D0FB-474B-B6A0-3F124086A608}" type="presParOf" srcId="{8B5D0C36-1180-4DEC-B42D-A56D91387E2B}" destId="{0B45F9A5-9F5C-4FDF-8FEA-6036076F2F67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6">
  <dgm:title val=""/>
  <dgm:desc val="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6">
  <dgm:title val=""/>
  <dgm:desc val="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6">
  <dgm:title val=""/>
  <dgm:desc val="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6">
  <dgm:title val=""/>
  <dgm:desc val="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6">
  <dgm:title val=""/>
  <dgm:desc val="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6">
  <dgm:title val=""/>
  <dgm:desc val="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90838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5205" tIns="42602" rIns="85205" bIns="42602" numCol="1" anchor="t" anchorCtr="0" compatLnSpc="1">
            <a:prstTxWarp prst="textNoShape">
              <a:avLst/>
            </a:prstTxWarp>
          </a:bodyPr>
          <a:lstStyle>
            <a:lvl1pPr defTabSz="852408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100">
                <a:solidFill>
                  <a:schemeClr val="tx1"/>
                </a:solidFill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778250" y="0"/>
            <a:ext cx="288925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5205" tIns="42602" rIns="85205" bIns="42602" numCol="1" anchor="t" anchorCtr="0" compatLnSpc="1">
            <a:prstTxWarp prst="textNoShape">
              <a:avLst/>
            </a:prstTxWarp>
          </a:bodyPr>
          <a:lstStyle>
            <a:lvl1pPr algn="r" defTabSz="852408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100">
                <a:solidFill>
                  <a:schemeClr val="tx1"/>
                </a:solidFill>
                <a:latin typeface="Arial" charset="0"/>
                <a:ea typeface="+mn-ea"/>
              </a:defRPr>
            </a:lvl1pPr>
          </a:lstStyle>
          <a:p>
            <a:pPr>
              <a:defRPr/>
            </a:pPr>
            <a:fld id="{E7E8E743-C8E5-44F3-8F31-80C0B4777F36}" type="datetime1">
              <a:rPr lang="en-GB"/>
              <a:pPr>
                <a:defRPr/>
              </a:pPr>
              <a:t>19/09/2011</a:t>
            </a:fld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890838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5205" tIns="42602" rIns="85205" bIns="42602" numCol="1" anchor="b" anchorCtr="0" compatLnSpc="1">
            <a:prstTxWarp prst="textNoShape">
              <a:avLst/>
            </a:prstTxWarp>
          </a:bodyPr>
          <a:lstStyle>
            <a:lvl1pPr defTabSz="852408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100" smtClean="0">
                <a:solidFill>
                  <a:schemeClr val="tx1"/>
                </a:solidFill>
                <a:latin typeface="Arial" charset="0"/>
                <a:ea typeface="+mn-ea"/>
              </a:defRPr>
            </a:lvl1pPr>
          </a:lstStyle>
          <a:p>
            <a:pPr>
              <a:defRPr/>
            </a:pPr>
            <a:r>
              <a:rPr lang="en-GB"/>
              <a:t>EMTECH 5th Partners' Meeting. Presentation by MRSL, Part 1 of 2.</a:t>
            </a:r>
            <a:endParaRPr lang="en-GB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778250" y="9431338"/>
            <a:ext cx="28892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5205" tIns="42602" rIns="85205" bIns="42602" numCol="1" anchor="b" anchorCtr="0" compatLnSpc="1">
            <a:prstTxWarp prst="textNoShape">
              <a:avLst/>
            </a:prstTxWarp>
          </a:bodyPr>
          <a:lstStyle>
            <a:lvl1pPr algn="r" defTabSz="852408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100">
                <a:solidFill>
                  <a:schemeClr val="tx1"/>
                </a:solidFill>
                <a:latin typeface="Arial" charset="0"/>
                <a:ea typeface="+mn-ea"/>
              </a:defRPr>
            </a:lvl1pPr>
          </a:lstStyle>
          <a:p>
            <a:pPr>
              <a:defRPr/>
            </a:pPr>
            <a:fld id="{63DC6E1A-0210-4AFE-85A3-4D62AFF48B7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90838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94" tIns="46147" rIns="92294" bIns="46147" numCol="1" anchor="t" anchorCtr="0" compatLnSpc="1">
            <a:prstTxWarp prst="textNoShape">
              <a:avLst/>
            </a:prstTxWarp>
          </a:bodyPr>
          <a:lstStyle>
            <a:lvl1pPr defTabSz="923838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200">
                <a:solidFill>
                  <a:schemeClr val="tx1"/>
                </a:solidFill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78250" y="0"/>
            <a:ext cx="288925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94" tIns="46147" rIns="92294" bIns="46147" numCol="1" anchor="t" anchorCtr="0" compatLnSpc="1">
            <a:prstTxWarp prst="textNoShape">
              <a:avLst/>
            </a:prstTxWarp>
          </a:bodyPr>
          <a:lstStyle>
            <a:lvl1pPr algn="r" defTabSz="923838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200">
                <a:solidFill>
                  <a:schemeClr val="tx1"/>
                </a:solidFill>
                <a:latin typeface="Arial" charset="0"/>
                <a:ea typeface="+mn-ea"/>
              </a:defRPr>
            </a:lvl1pPr>
          </a:lstStyle>
          <a:p>
            <a:pPr>
              <a:defRPr/>
            </a:pPr>
            <a:fld id="{7BFA20C9-653B-4C2B-804A-F058A9654534}" type="datetime1">
              <a:rPr lang="en-GB"/>
              <a:pPr>
                <a:defRPr/>
              </a:pPr>
              <a:t>19/09/2011</a:t>
            </a:fld>
            <a:endParaRPr lang="en-GB"/>
          </a:p>
        </p:txBody>
      </p:sp>
      <p:sp>
        <p:nvSpPr>
          <p:cNvPr id="870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55663" y="746125"/>
            <a:ext cx="4959350" cy="37211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66750" y="4713288"/>
            <a:ext cx="5335588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94" tIns="46147" rIns="92294" bIns="4614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890838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94" tIns="46147" rIns="92294" bIns="46147" numCol="1" anchor="b" anchorCtr="0" compatLnSpc="1">
            <a:prstTxWarp prst="textNoShape">
              <a:avLst/>
            </a:prstTxWarp>
          </a:bodyPr>
          <a:lstStyle>
            <a:lvl1pPr defTabSz="923838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200" smtClean="0">
                <a:solidFill>
                  <a:schemeClr val="tx1"/>
                </a:solidFill>
                <a:latin typeface="Arial" charset="0"/>
                <a:ea typeface="+mn-ea"/>
              </a:defRPr>
            </a:lvl1pPr>
          </a:lstStyle>
          <a:p>
            <a:pPr>
              <a:defRPr/>
            </a:pPr>
            <a:r>
              <a:rPr lang="en-GB"/>
              <a:t>EMTECH 5th Partners' Meeting. Presentation by MRSL, Part 1 of 2.</a:t>
            </a: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78250" y="9431338"/>
            <a:ext cx="28892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94" tIns="46147" rIns="92294" bIns="46147" numCol="1" anchor="b" anchorCtr="0" compatLnSpc="1">
            <a:prstTxWarp prst="textNoShape">
              <a:avLst/>
            </a:prstTxWarp>
          </a:bodyPr>
          <a:lstStyle>
            <a:lvl1pPr algn="r" defTabSz="923838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200">
                <a:solidFill>
                  <a:schemeClr val="tx1"/>
                </a:solidFill>
                <a:latin typeface="Arial" charset="0"/>
                <a:ea typeface="+mn-ea"/>
              </a:defRPr>
            </a:lvl1pPr>
          </a:lstStyle>
          <a:p>
            <a:pPr>
              <a:defRPr/>
            </a:pPr>
            <a:fld id="{F6F71720-11F3-4619-8F24-574E1881A06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pPr defTabSz="922338"/>
            <a:r>
              <a:rPr lang="en-GB" altLang="zh-CN"/>
              <a:t>EMTECH 5th Partners' Meeting. Presentation by MRSL, Part 1 of 2.</a:t>
            </a:r>
          </a:p>
        </p:txBody>
      </p:sp>
      <p:sp>
        <p:nvSpPr>
          <p:cNvPr id="901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22338"/>
            <a:fld id="{1E859EBE-ECBF-4606-BC38-37C41664A55B}" type="slidenum">
              <a:rPr lang="en-GB" altLang="zh-CN" smtClean="0"/>
              <a:pPr defTabSz="922338"/>
              <a:t>1</a:t>
            </a:fld>
            <a:endParaRPr lang="en-GB" altLang="zh-CN" smtClean="0"/>
          </a:p>
        </p:txBody>
      </p:sp>
      <p:sp>
        <p:nvSpPr>
          <p:cNvPr id="901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01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22338"/>
            <a:fld id="{62EE4440-0730-4B98-A4BE-3FF5C5204363}" type="slidenum">
              <a:rPr lang="en-GB" altLang="zh-CN" smtClean="0">
                <a:solidFill>
                  <a:srgbClr val="000000"/>
                </a:solidFill>
              </a:rPr>
              <a:pPr defTabSz="922338"/>
              <a:t>4</a:t>
            </a:fld>
            <a:endParaRPr lang="en-GB" altLang="zh-CN" smtClean="0">
              <a:solidFill>
                <a:srgbClr val="000000"/>
              </a:solidFill>
            </a:endParaRPr>
          </a:p>
        </p:txBody>
      </p:sp>
      <p:sp>
        <p:nvSpPr>
          <p:cNvPr id="942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22338"/>
            <a:fld id="{EE981652-A965-44D4-92D4-C28D0C049EC9}" type="slidenum">
              <a:rPr lang="en-GB" altLang="zh-CN" smtClean="0"/>
              <a:pPr defTabSz="922338"/>
              <a:t>9</a:t>
            </a:fld>
            <a:endParaRPr lang="en-GB" altLang="zh-CN" smtClean="0"/>
          </a:p>
        </p:txBody>
      </p:sp>
      <p:sp>
        <p:nvSpPr>
          <p:cNvPr id="1003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03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22338"/>
            <a:fld id="{ECBF1A12-F29D-4CC4-8566-ADCC675E216D}" type="slidenum">
              <a:rPr lang="en-GB" altLang="zh-CN" smtClean="0">
                <a:solidFill>
                  <a:srgbClr val="000000"/>
                </a:solidFill>
              </a:rPr>
              <a:pPr defTabSz="922338"/>
              <a:t>10</a:t>
            </a:fld>
            <a:endParaRPr lang="en-GB" altLang="zh-CN" smtClean="0">
              <a:solidFill>
                <a:srgbClr val="000000"/>
              </a:solidFill>
            </a:endParaRPr>
          </a:p>
        </p:txBody>
      </p:sp>
      <p:sp>
        <p:nvSpPr>
          <p:cNvPr id="1024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22338"/>
            <a:fld id="{0C5CEE11-B324-4D17-8C10-46645B9676FB}" type="slidenum">
              <a:rPr lang="en-GB" altLang="zh-CN" smtClean="0">
                <a:solidFill>
                  <a:srgbClr val="000000"/>
                </a:solidFill>
              </a:rPr>
              <a:pPr defTabSz="922338"/>
              <a:t>14</a:t>
            </a:fld>
            <a:endParaRPr lang="en-GB" altLang="zh-CN" smtClean="0">
              <a:solidFill>
                <a:srgbClr val="000000"/>
              </a:solidFill>
            </a:endParaRPr>
          </a:p>
        </p:txBody>
      </p:sp>
      <p:sp>
        <p:nvSpPr>
          <p:cNvPr id="107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6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22338"/>
            <a:fld id="{D0A1E5CA-AB2F-45CC-A40F-C6BF94BA7A05}" type="slidenum">
              <a:rPr lang="en-GB" altLang="zh-CN" smtClean="0">
                <a:solidFill>
                  <a:srgbClr val="000000"/>
                </a:solidFill>
              </a:rPr>
              <a:pPr defTabSz="922338"/>
              <a:t>15</a:t>
            </a:fld>
            <a:endParaRPr lang="en-GB" altLang="zh-CN" smtClean="0">
              <a:solidFill>
                <a:srgbClr val="000000"/>
              </a:solidFill>
            </a:endParaRPr>
          </a:p>
        </p:txBody>
      </p:sp>
      <p:sp>
        <p:nvSpPr>
          <p:cNvPr id="1095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95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fld id="{29130CF2-E4B2-4166-A7A0-5EAA71FBD94A}" type="datetimeFigureOut">
              <a:rPr lang="en-US"/>
              <a:pPr>
                <a:defRPr/>
              </a:pPr>
              <a:t>9/19/2011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fld id="{0CACEDF4-D5F3-4BA1-B362-5620290A044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fld id="{6DC8EBA1-7683-43CE-9881-FCB7B2E1D0BD}" type="datetimeFigureOut">
              <a:rPr lang="en-US"/>
              <a:pPr>
                <a:defRPr/>
              </a:pPr>
              <a:t>9/19/2011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fld id="{E5974C29-059C-4BD3-8DCC-9471C37881E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fld id="{3D14777D-100F-48D8-940D-00267C9F9D04}" type="datetimeFigureOut">
              <a:rPr lang="en-US"/>
              <a:pPr>
                <a:defRPr/>
              </a:pPr>
              <a:t>9/19/2011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fld id="{BAEF41A6-1806-4C8B-A70A-D4FF775F7DD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fld id="{14567268-42CF-4A19-A2AD-2271BE91B35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fld id="{9AF8BE91-011B-469F-A074-CB7692480E6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fld id="{4E52DE2F-DE8C-4F56-94B0-3BBA5B07BFC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fld id="{4D7D867C-FCC2-454A-9725-8573C823AFB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fld id="{7E955779-FE8C-4EA6-9327-40DF388A09D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fld id="{CFC6D347-2427-4EAD-B551-8B92076EB24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fld id="{0E403A37-0B1E-45BA-94F3-9BBBE8F3A64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fld id="{4DA563F5-3484-453B-A926-0B7CA48E856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fld id="{E3106667-22D6-4ABB-9C93-A4037CF2B60A}" type="datetimeFigureOut">
              <a:rPr lang="en-US"/>
              <a:pPr>
                <a:defRPr/>
              </a:pPr>
              <a:t>9/19/2011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fld id="{DB05D998-E9B1-4068-880B-E97056DB679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fld id="{74E61BED-FA61-4088-B8F3-48672FEF53E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fld id="{C8468124-C24F-40C9-9A0C-2F1329CFD74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fld id="{6452C4A2-F19D-429F-997E-0FAE33659DF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Moonlight titl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1752600"/>
            <a:ext cx="5410200" cy="1801906"/>
          </a:xfrm>
        </p:spPr>
        <p:txBody>
          <a:bodyPr anchor="b" anchorCtr="0"/>
          <a:lstStyle>
            <a:lvl1pPr algn="l" defTabSz="914400" rtl="0" eaLnBrk="1" latinLnBrk="0" hangingPunct="1">
              <a:spcBef>
                <a:spcPct val="0"/>
              </a:spcBef>
              <a:buNone/>
              <a:defRPr sz="4400" kern="1200">
                <a:gradFill>
                  <a:gsLst>
                    <a:gs pos="0">
                      <a:schemeClr val="bg1"/>
                    </a:gs>
                    <a:gs pos="90000">
                      <a:schemeClr val="bg2">
                        <a:lumMod val="90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2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47800" y="3733800"/>
            <a:ext cx="4724400" cy="1676400"/>
          </a:xfrm>
        </p:spPr>
        <p:txBody>
          <a:bodyPr/>
          <a:lstStyle>
            <a:lvl1pPr marL="0" indent="0" algn="l">
              <a:buNone/>
              <a:defRPr sz="2200" kern="1200">
                <a:gradFill>
                  <a:gsLst>
                    <a:gs pos="0">
                      <a:schemeClr val="bg1"/>
                    </a:gs>
                    <a:gs pos="90000">
                      <a:schemeClr val="bg2">
                        <a:lumMod val="90000"/>
                      </a:schemeClr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6858000" y="6348413"/>
            <a:ext cx="2133600" cy="182562"/>
          </a:xfrm>
        </p:spPr>
        <p:txBody>
          <a:bodyPr/>
          <a:lstStyle>
            <a:lvl1pPr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  <a:defRPr>
                <a:solidFill>
                  <a:srgbClr val="D1E1E3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096000" y="6543675"/>
            <a:ext cx="2895600" cy="184150"/>
          </a:xfrm>
        </p:spPr>
        <p:txBody>
          <a:bodyPr/>
          <a:lstStyle>
            <a:lvl1pPr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  <a:defRPr>
                <a:solidFill>
                  <a:srgbClr val="D1E1E3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28600" y="6511925"/>
            <a:ext cx="1066800" cy="215900"/>
          </a:xfrm>
        </p:spPr>
        <p:txBody>
          <a:bodyPr/>
          <a:lstStyle>
            <a:lvl1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  <a:defRPr smtClean="0">
                <a:solidFill>
                  <a:srgbClr val="D1E1E3"/>
                </a:solidFill>
              </a:defRPr>
            </a:lvl1pPr>
          </a:lstStyle>
          <a:p>
            <a:pPr>
              <a:defRPr/>
            </a:pPr>
            <a:fld id="{DF746B43-C47E-4600-ACDA-6FD4A46CD26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  <a:defRPr/>
            </a:lvl1pPr>
          </a:lstStyle>
          <a:p>
            <a:pPr>
              <a:defRPr/>
            </a:pPr>
            <a:fld id="{B7606747-B270-4356-948C-BAAE015E469F}" type="datetimeFigureOut">
              <a:rPr lang="en-US"/>
              <a:pPr>
                <a:defRPr/>
              </a:pPr>
              <a:t>9/19/2011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  <a:defRPr/>
            </a:lvl1pPr>
          </a:lstStyle>
          <a:p>
            <a:pPr>
              <a:defRPr/>
            </a:pPr>
            <a:r>
              <a:rPr lang="en-GB"/>
              <a:t>– </a:t>
            </a:r>
            <a:fld id="{3876BF61-5C35-4188-B20C-C6B8EE72F6C3}" type="slidenum">
              <a:rPr lang="en-GB"/>
              <a:pPr>
                <a:defRPr/>
              </a:pPr>
              <a:t>‹#›</a:t>
            </a:fld>
            <a:r>
              <a:rPr lang="en-GB"/>
              <a:t>/15 –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  <a:defRPr/>
            </a:lvl1pPr>
          </a:lstStyle>
          <a:p>
            <a:pPr>
              <a:defRPr/>
            </a:pPr>
            <a:fld id="{8E38B005-528E-4E4F-8DD4-7580971D15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moonlight section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438400"/>
            <a:ext cx="7772400" cy="1362075"/>
          </a:xfrm>
        </p:spPr>
        <p:txBody>
          <a:bodyPr anchor="b" anchorCtr="0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gradFill>
                  <a:gsLst>
                    <a:gs pos="0">
                      <a:schemeClr val="bg1"/>
                    </a:gs>
                    <a:gs pos="90000">
                      <a:schemeClr val="bg2">
                        <a:lumMod val="90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2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3886200"/>
            <a:ext cx="7772400" cy="941294"/>
          </a:xfrm>
        </p:spPr>
        <p:txBody>
          <a:bodyPr anchor="t" anchorCtr="0"/>
          <a:lstStyle>
            <a:lvl1pPr marL="0" indent="0" algn="ctr">
              <a:buNone/>
              <a:defRPr sz="2000" kern="1200">
                <a:gradFill>
                  <a:gsLst>
                    <a:gs pos="0">
                      <a:schemeClr val="bg1"/>
                    </a:gs>
                    <a:gs pos="90000">
                      <a:schemeClr val="bg2">
                        <a:lumMod val="90000"/>
                      </a:schemeClr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  <a:defRPr/>
            </a:lvl1pPr>
          </a:lstStyle>
          <a:p>
            <a:pPr>
              <a:defRPr/>
            </a:pPr>
            <a:fld id="{00F0A27E-CB9F-4122-965A-6C00671C87E5}" type="datetimeFigureOut">
              <a:rPr lang="en-US"/>
              <a:pPr>
                <a:defRPr/>
              </a:pPr>
              <a:t>9/19/2011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  <a:defRPr/>
            </a:lvl1pPr>
          </a:lstStyle>
          <a:p>
            <a:pPr>
              <a:defRPr/>
            </a:pPr>
            <a:r>
              <a:rPr lang="en-GB"/>
              <a:t>– </a:t>
            </a:r>
            <a:fld id="{9705EB0D-E0F9-4E7B-B82B-EE5B17BC0B58}" type="slidenum">
              <a:rPr lang="en-GB"/>
              <a:pPr>
                <a:defRPr/>
              </a:pPr>
              <a:t>‹#›</a:t>
            </a:fld>
            <a:r>
              <a:rPr lang="en-GB"/>
              <a:t>/15 –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  <a:defRPr/>
            </a:lvl1pPr>
          </a:lstStyle>
          <a:p>
            <a:pPr>
              <a:defRPr/>
            </a:pPr>
            <a:fld id="{07DF8857-57D3-4129-82CA-9F2EA07B835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cover dir="r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moonlight - two content.png"/>
          <p:cNvPicPr>
            <a:picLocks noChangeAspect="1"/>
          </p:cNvPicPr>
          <p:nvPr/>
        </p:nvPicPr>
        <p:blipFill>
          <a:blip r:embed="rId2"/>
          <a:srcRect l="2281" t="1035" r="4562"/>
          <a:stretch>
            <a:fillRect/>
          </a:stretch>
        </p:blipFill>
        <p:spPr bwMode="auto">
          <a:xfrm>
            <a:off x="0" y="0"/>
            <a:ext cx="9144000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792162"/>
            <a:ext cx="6019799" cy="8080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76438" y="2003425"/>
            <a:ext cx="2971800" cy="383222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29200" y="2003425"/>
            <a:ext cx="2971800" cy="3832225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  <a:defRPr/>
            </a:lvl1pPr>
          </a:lstStyle>
          <a:p>
            <a:pPr>
              <a:defRPr/>
            </a:pPr>
            <a:fld id="{BB2892C4-6284-4E13-891F-373535987F2D}" type="datetimeFigureOut">
              <a:rPr lang="en-US"/>
              <a:pPr>
                <a:defRPr/>
              </a:pPr>
              <a:t>9/19/2011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  <a:defRPr/>
            </a:lvl1pPr>
          </a:lstStyle>
          <a:p>
            <a:pPr>
              <a:defRPr/>
            </a:pPr>
            <a:r>
              <a:rPr lang="en-GB"/>
              <a:t>– </a:t>
            </a:r>
            <a:fld id="{CE81E2A9-FA04-48B1-867E-9E0F1B1D6F2A}" type="slidenum">
              <a:rPr lang="en-GB"/>
              <a:pPr>
                <a:defRPr/>
              </a:pPr>
              <a:t>‹#›</a:t>
            </a:fld>
            <a:r>
              <a:rPr lang="en-GB"/>
              <a:t>/15 –</a:t>
            </a: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  <a:defRPr/>
            </a:lvl1pPr>
          </a:lstStyle>
          <a:p>
            <a:pPr>
              <a:defRPr/>
            </a:pPr>
            <a:fld id="{6EC1F6B6-B159-4993-B6CE-7C3418CC0BC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cover dir="r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9" descr="moonlight - two content.png"/>
          <p:cNvPicPr>
            <a:picLocks noChangeAspect="1"/>
          </p:cNvPicPr>
          <p:nvPr/>
        </p:nvPicPr>
        <p:blipFill>
          <a:blip r:embed="rId2"/>
          <a:srcRect l="2281" t="1035" r="4562"/>
          <a:stretch>
            <a:fillRect/>
          </a:stretch>
        </p:blipFill>
        <p:spPr bwMode="auto">
          <a:xfrm>
            <a:off x="0" y="0"/>
            <a:ext cx="9144000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792162"/>
            <a:ext cx="6019799" cy="808038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81200" y="1700960"/>
            <a:ext cx="2971800" cy="750887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81200" y="2541494"/>
            <a:ext cx="2971800" cy="3294156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199" y="1700960"/>
            <a:ext cx="2971800" cy="750887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2541494"/>
            <a:ext cx="2971800" cy="3294156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  <a:defRPr/>
            </a:lvl1pPr>
          </a:lstStyle>
          <a:p>
            <a:pPr>
              <a:defRPr/>
            </a:pPr>
            <a:fld id="{17F3585C-130A-484C-9C30-6F93CF7CF117}" type="datetimeFigureOut">
              <a:rPr lang="en-US"/>
              <a:pPr>
                <a:defRPr/>
              </a:pPr>
              <a:t>9/19/2011</a:t>
            </a:fld>
            <a:endParaRPr lang="en-US"/>
          </a:p>
        </p:txBody>
      </p:sp>
      <p:sp>
        <p:nvSpPr>
          <p:cNvPr id="9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  <a:defRPr/>
            </a:lvl1pPr>
          </a:lstStyle>
          <a:p>
            <a:pPr>
              <a:defRPr/>
            </a:pPr>
            <a:r>
              <a:rPr lang="en-GB"/>
              <a:t>– </a:t>
            </a:r>
            <a:fld id="{30689344-6B81-4DE9-9BBD-64992BD46EEC}" type="slidenum">
              <a:rPr lang="en-GB"/>
              <a:pPr>
                <a:defRPr/>
              </a:pPr>
              <a:t>‹#›</a:t>
            </a:fld>
            <a:r>
              <a:rPr lang="en-GB"/>
              <a:t>/15 –</a:t>
            </a:r>
          </a:p>
        </p:txBody>
      </p:sp>
      <p:sp>
        <p:nvSpPr>
          <p:cNvPr id="10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  <a:defRPr/>
            </a:lvl1pPr>
          </a:lstStyle>
          <a:p>
            <a:pPr>
              <a:defRPr/>
            </a:pPr>
            <a:fld id="{5C6B90E5-4A0F-47CB-974E-4DEBDA84770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cover dir="r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  <a:defRPr/>
            </a:lvl1pPr>
          </a:lstStyle>
          <a:p>
            <a:pPr>
              <a:defRPr/>
            </a:pPr>
            <a:fld id="{9C243B32-DC80-4461-8C5E-4014C34F3717}" type="datetimeFigureOut">
              <a:rPr lang="en-US"/>
              <a:pPr>
                <a:defRPr/>
              </a:pPr>
              <a:t>9/19/2011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  <a:defRPr/>
            </a:lvl1pPr>
          </a:lstStyle>
          <a:p>
            <a:pPr>
              <a:defRPr/>
            </a:pPr>
            <a:r>
              <a:rPr lang="en-GB"/>
              <a:t>– </a:t>
            </a:r>
            <a:fld id="{FDD9F902-2903-4355-872D-325B6A390C48}" type="slidenum">
              <a:rPr lang="en-GB"/>
              <a:pPr>
                <a:defRPr/>
              </a:pPr>
              <a:t>‹#›</a:t>
            </a:fld>
            <a:r>
              <a:rPr lang="en-GB"/>
              <a:t>/15 –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  <a:defRPr/>
            </a:lvl1pPr>
          </a:lstStyle>
          <a:p>
            <a:pPr>
              <a:defRPr/>
            </a:pPr>
            <a:fld id="{F8BCB39D-E0CE-4CF1-B348-C3D54E4799E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cover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fld id="{45B5757A-BF4C-472B-9F70-6CA2FF22D254}" type="datetimeFigureOut">
              <a:rPr lang="en-US"/>
              <a:pPr>
                <a:defRPr/>
              </a:pPr>
              <a:t>9/19/2011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fld id="{85216429-9327-45D9-AAE8-883DBE9DBEB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moonlight - two content.png"/>
          <p:cNvPicPr>
            <a:picLocks noChangeAspect="1"/>
          </p:cNvPicPr>
          <p:nvPr/>
        </p:nvPicPr>
        <p:blipFill>
          <a:blip r:embed="rId2"/>
          <a:srcRect l="2281" t="1035" r="4562"/>
          <a:stretch>
            <a:fillRect/>
          </a:stretch>
        </p:blipFill>
        <p:spPr bwMode="auto">
          <a:xfrm>
            <a:off x="0" y="0"/>
            <a:ext cx="9144000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1033272"/>
            <a:ext cx="1298448" cy="2624328"/>
          </a:xfrm>
        </p:spPr>
        <p:txBody>
          <a:bodyPr anchor="t" anchorCtr="0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33600" y="1371600"/>
            <a:ext cx="4953000" cy="388620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 baseline="0"/>
            </a:lvl7pPr>
            <a:lvl8pPr>
              <a:defRPr sz="1800" baseline="0"/>
            </a:lvl8pPr>
            <a:lvl9pPr>
              <a:defRPr sz="18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27248" y="5486400"/>
            <a:ext cx="4498848" cy="75895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  <a:defRPr/>
            </a:lvl1pPr>
          </a:lstStyle>
          <a:p>
            <a:pPr>
              <a:defRPr/>
            </a:pPr>
            <a:fld id="{F89CB385-D484-46AD-B443-B8F0E7D9B42A}" type="datetimeFigureOut">
              <a:rPr lang="en-US"/>
              <a:pPr>
                <a:defRPr/>
              </a:pPr>
              <a:t>9/19/2011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  <a:defRPr/>
            </a:lvl1pPr>
          </a:lstStyle>
          <a:p>
            <a:pPr>
              <a:defRPr/>
            </a:pPr>
            <a:r>
              <a:rPr lang="en-GB"/>
              <a:t>– </a:t>
            </a:r>
            <a:fld id="{6E717E47-C52C-4237-8790-6B70DBC3D002}" type="slidenum">
              <a:rPr lang="en-GB"/>
              <a:pPr>
                <a:defRPr/>
              </a:pPr>
              <a:t>‹#›</a:t>
            </a:fld>
            <a:r>
              <a:rPr lang="en-GB"/>
              <a:t>/15 –</a:t>
            </a: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  <a:defRPr/>
            </a:lvl1pPr>
          </a:lstStyle>
          <a:p>
            <a:pPr>
              <a:defRPr/>
            </a:pPr>
            <a:fld id="{11D1BB29-D2EF-49EB-AAE6-F2510CA9360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cover dir="r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moonlight - two content.png"/>
          <p:cNvPicPr>
            <a:picLocks noChangeAspect="1"/>
          </p:cNvPicPr>
          <p:nvPr/>
        </p:nvPicPr>
        <p:blipFill>
          <a:blip r:embed="rId2"/>
          <a:srcRect l="2281" t="1035" r="4562"/>
          <a:stretch>
            <a:fillRect/>
          </a:stretch>
        </p:blipFill>
        <p:spPr bwMode="auto">
          <a:xfrm>
            <a:off x="0" y="0"/>
            <a:ext cx="9144000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033462"/>
            <a:ext cx="1295400" cy="2624138"/>
          </a:xfrm>
        </p:spPr>
        <p:txBody>
          <a:bodyPr anchor="t" anchorCtr="0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05000" y="914400"/>
            <a:ext cx="5486400" cy="4495800"/>
          </a:xfrm>
          <a:prstGeom prst="ellipse">
            <a:avLst/>
          </a:prstGeom>
          <a:effectLst>
            <a:innerShdw blurRad="254000">
              <a:schemeClr val="tx1"/>
            </a:innerShdw>
            <a:softEdge rad="1270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24200" y="5486400"/>
            <a:ext cx="4495800" cy="76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  <a:defRPr/>
            </a:lvl1pPr>
          </a:lstStyle>
          <a:p>
            <a:pPr>
              <a:defRPr/>
            </a:pPr>
            <a:fld id="{D3F50D07-0114-4618-96C8-302B586ADD95}" type="datetimeFigureOut">
              <a:rPr lang="en-US"/>
              <a:pPr>
                <a:defRPr/>
              </a:pPr>
              <a:t>9/19/2011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  <a:defRPr/>
            </a:lvl1pPr>
          </a:lstStyle>
          <a:p>
            <a:pPr>
              <a:defRPr/>
            </a:pPr>
            <a:r>
              <a:rPr lang="en-GB"/>
              <a:t>– </a:t>
            </a:r>
            <a:fld id="{64600AA9-9E11-4A13-BD3B-8A74031D6E8C}" type="slidenum">
              <a:rPr lang="en-GB"/>
              <a:pPr>
                <a:defRPr/>
              </a:pPr>
              <a:t>‹#›</a:t>
            </a:fld>
            <a:r>
              <a:rPr lang="en-GB"/>
              <a:t>/15 –</a:t>
            </a: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  <a:defRPr/>
            </a:lvl1pPr>
          </a:lstStyle>
          <a:p>
            <a:pPr>
              <a:defRPr/>
            </a:pPr>
            <a:fld id="{79BC4B21-625B-45F0-8B99-531AF789961F}" type="slidenum">
              <a:rPr lang="en-US"/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 spd="slow">
    <p:cover dir="r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76438" y="1981201"/>
            <a:ext cx="5325315" cy="38413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  <a:defRPr/>
            </a:lvl1pPr>
          </a:lstStyle>
          <a:p>
            <a:pPr>
              <a:defRPr/>
            </a:pPr>
            <a:fld id="{ADB65BA3-D91B-4721-8912-D880A6473182}" type="datetimeFigureOut">
              <a:rPr lang="en-US"/>
              <a:pPr>
                <a:defRPr/>
              </a:pPr>
              <a:t>9/19/2011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  <a:defRPr/>
            </a:lvl1pPr>
          </a:lstStyle>
          <a:p>
            <a:pPr>
              <a:defRPr/>
            </a:pPr>
            <a:r>
              <a:rPr lang="en-GB"/>
              <a:t>– </a:t>
            </a:r>
            <a:fld id="{1AF36579-54BB-489E-93C8-8854D5FA1963}" type="slidenum">
              <a:rPr lang="en-GB"/>
              <a:pPr>
                <a:defRPr/>
              </a:pPr>
              <a:t>‹#›</a:t>
            </a:fld>
            <a:r>
              <a:rPr lang="en-GB"/>
              <a:t>/15 –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  <a:defRPr/>
            </a:lvl1pPr>
          </a:lstStyle>
          <a:p>
            <a:pPr>
              <a:defRPr/>
            </a:pPr>
            <a:fld id="{78423540-408A-4727-8721-71E4A33E35A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6600" y="793751"/>
            <a:ext cx="1371600" cy="50419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76438" y="793751"/>
            <a:ext cx="4500562" cy="50419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  <a:defRPr/>
            </a:lvl1pPr>
          </a:lstStyle>
          <a:p>
            <a:pPr>
              <a:defRPr/>
            </a:pPr>
            <a:fld id="{A5B6E4CC-2683-4B6E-A91F-843BD94CBAE5}" type="datetimeFigureOut">
              <a:rPr lang="en-US"/>
              <a:pPr>
                <a:defRPr/>
              </a:pPr>
              <a:t>9/19/2011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  <a:defRPr/>
            </a:lvl1pPr>
          </a:lstStyle>
          <a:p>
            <a:pPr>
              <a:defRPr/>
            </a:pPr>
            <a:r>
              <a:rPr lang="en-GB"/>
              <a:t>– </a:t>
            </a:r>
            <a:fld id="{39A3C259-5D5E-4D0C-8A6F-A8D6B01FDB05}" type="slidenum">
              <a:rPr lang="en-GB"/>
              <a:pPr>
                <a:defRPr/>
              </a:pPr>
              <a:t>‹#›</a:t>
            </a:fld>
            <a:r>
              <a:rPr lang="en-GB"/>
              <a:t>/15 –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  <a:defRPr/>
            </a:lvl1pPr>
          </a:lstStyle>
          <a:p>
            <a:pPr>
              <a:defRPr/>
            </a:pPr>
            <a:fld id="{FD244984-4443-454C-8342-D4FCC352452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fld id="{48151EE8-B20D-4C29-928D-21D11A25E14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fld id="{0D6EE980-B882-4DCC-A120-44AEB3316CB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fld id="{AE326B24-03EC-4607-969B-3C6D95F7A28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fld id="{7D584F19-72F2-4FBA-93E3-5902EC910E0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fld id="{C4DA3271-C768-4D6F-A6E4-D805D766C7E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fld id="{45455107-8225-491A-8F5F-34FB9510AA6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fld id="{4D3F4FE1-563D-43FB-8950-15DDB91903F4}" type="datetimeFigureOut">
              <a:rPr lang="en-US"/>
              <a:pPr>
                <a:defRPr/>
              </a:pPr>
              <a:t>9/19/2011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fld id="{5B354DFA-004D-4D14-B33D-D88B7F63098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fld id="{DC59D02E-2518-4DC5-B0FC-5ECAD89B86D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fld id="{3D5AC4EC-6508-4188-8EFB-A53A85D38F6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fld id="{92D71490-61C2-4D6F-9DD9-FF7A13CDDE0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fld id="{8DE08191-15C2-4476-9AEB-C027ED520C4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fld id="{CA895DB8-A999-4456-AF7E-2DA93DC4BF1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Moonlight titl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1752600"/>
            <a:ext cx="5410200" cy="1801906"/>
          </a:xfrm>
        </p:spPr>
        <p:txBody>
          <a:bodyPr anchor="b" anchorCtr="0"/>
          <a:lstStyle>
            <a:lvl1pPr algn="l" defTabSz="914400" rtl="0" eaLnBrk="1" latinLnBrk="0" hangingPunct="1">
              <a:spcBef>
                <a:spcPct val="0"/>
              </a:spcBef>
              <a:buNone/>
              <a:defRPr sz="4400" kern="1200">
                <a:gradFill>
                  <a:gsLst>
                    <a:gs pos="0">
                      <a:schemeClr val="bg1"/>
                    </a:gs>
                    <a:gs pos="90000">
                      <a:schemeClr val="bg2">
                        <a:lumMod val="90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2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47800" y="3733800"/>
            <a:ext cx="4724400" cy="1676400"/>
          </a:xfrm>
        </p:spPr>
        <p:txBody>
          <a:bodyPr/>
          <a:lstStyle>
            <a:lvl1pPr marL="0" indent="0" algn="l">
              <a:buNone/>
              <a:defRPr sz="2200" kern="1200">
                <a:gradFill>
                  <a:gsLst>
                    <a:gs pos="0">
                      <a:schemeClr val="bg1"/>
                    </a:gs>
                    <a:gs pos="90000">
                      <a:schemeClr val="bg2">
                        <a:lumMod val="90000"/>
                      </a:schemeClr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6858000" y="6348413"/>
            <a:ext cx="2133600" cy="182562"/>
          </a:xfrm>
        </p:spPr>
        <p:txBody>
          <a:bodyPr/>
          <a:lstStyle>
            <a:lvl1pPr algn="r">
              <a:defRPr>
                <a:solidFill>
                  <a:srgbClr val="D1E1E3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096000" y="6543675"/>
            <a:ext cx="2895600" cy="184150"/>
          </a:xfrm>
        </p:spPr>
        <p:txBody>
          <a:bodyPr/>
          <a:lstStyle>
            <a:lvl1pPr algn="r">
              <a:defRPr>
                <a:solidFill>
                  <a:srgbClr val="D1E1E3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28600" y="6511925"/>
            <a:ext cx="1066800" cy="215900"/>
          </a:xfrm>
        </p:spPr>
        <p:txBody>
          <a:bodyPr/>
          <a:lstStyle>
            <a:lvl1pPr>
              <a:defRPr>
                <a:solidFill>
                  <a:srgbClr val="D1E1E3"/>
                </a:solidFill>
              </a:defRPr>
            </a:lvl1pPr>
          </a:lstStyle>
          <a:p>
            <a:pPr>
              <a:defRPr/>
            </a:pPr>
            <a:fld id="{35EC441F-D2D4-4EAE-9D8C-E6D2B5E437F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fade thruBlk="1"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719FF6-8316-4554-B4C3-EC0BC0CA9DAD}" type="datetimeFigureOut">
              <a:rPr lang="en-US"/>
              <a:pPr>
                <a:defRPr/>
              </a:pPr>
              <a:t>9/19/2011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– </a:t>
            </a:r>
            <a:fld id="{D180C917-4F08-41EB-AEC8-9AA3B2D73813}" type="slidenum">
              <a:rPr lang="en-GB"/>
              <a:pPr>
                <a:defRPr/>
              </a:pPr>
              <a:t>‹#›</a:t>
            </a:fld>
            <a:r>
              <a:rPr lang="en-GB"/>
              <a:t>/15 –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D4C40D-2C26-420F-B37F-01EC4D6F91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moonlight section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438400"/>
            <a:ext cx="7772400" cy="1362075"/>
          </a:xfrm>
        </p:spPr>
        <p:txBody>
          <a:bodyPr anchor="b" anchorCtr="0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gradFill>
                  <a:gsLst>
                    <a:gs pos="0">
                      <a:schemeClr val="bg1"/>
                    </a:gs>
                    <a:gs pos="90000">
                      <a:schemeClr val="bg2">
                        <a:lumMod val="90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2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3886200"/>
            <a:ext cx="7772400" cy="941294"/>
          </a:xfrm>
        </p:spPr>
        <p:txBody>
          <a:bodyPr anchor="t" anchorCtr="0"/>
          <a:lstStyle>
            <a:lvl1pPr marL="0" indent="0" algn="ctr">
              <a:buNone/>
              <a:defRPr sz="2000" kern="1200">
                <a:gradFill>
                  <a:gsLst>
                    <a:gs pos="0">
                      <a:schemeClr val="bg1"/>
                    </a:gs>
                    <a:gs pos="90000">
                      <a:schemeClr val="bg2">
                        <a:lumMod val="90000"/>
                      </a:schemeClr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712F17-6304-4230-A984-5E431D6FE4B3}" type="datetimeFigureOut">
              <a:rPr lang="en-US"/>
              <a:pPr>
                <a:defRPr/>
              </a:pPr>
              <a:t>9/19/2011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– </a:t>
            </a:r>
            <a:fld id="{84B66F33-B4FD-4D13-95BD-1DDBDD56200B}" type="slidenum">
              <a:rPr lang="en-GB"/>
              <a:pPr>
                <a:defRPr/>
              </a:pPr>
              <a:t>‹#›</a:t>
            </a:fld>
            <a:r>
              <a:rPr lang="en-GB"/>
              <a:t>/15 –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E718E5-1701-430A-9456-9760630ED9D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fade thruBlk="1"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moonlight - two content.png"/>
          <p:cNvPicPr>
            <a:picLocks noChangeAspect="1"/>
          </p:cNvPicPr>
          <p:nvPr/>
        </p:nvPicPr>
        <p:blipFill>
          <a:blip r:embed="rId2"/>
          <a:srcRect l="2281" t="1035" r="4562"/>
          <a:stretch>
            <a:fillRect/>
          </a:stretch>
        </p:blipFill>
        <p:spPr bwMode="auto">
          <a:xfrm>
            <a:off x="0" y="0"/>
            <a:ext cx="9144000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792162"/>
            <a:ext cx="6019799" cy="8080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76438" y="2003425"/>
            <a:ext cx="2971800" cy="383222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29200" y="2003425"/>
            <a:ext cx="2971800" cy="3832225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D8677B-36F5-43EA-B049-395A64ACA529}" type="datetimeFigureOut">
              <a:rPr lang="en-US"/>
              <a:pPr>
                <a:defRPr/>
              </a:pPr>
              <a:t>9/19/2011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– </a:t>
            </a:r>
            <a:fld id="{2BCC0B9E-79E7-4B06-9F70-EA60CA85170B}" type="slidenum">
              <a:rPr lang="en-GB"/>
              <a:pPr>
                <a:defRPr/>
              </a:pPr>
              <a:t>‹#›</a:t>
            </a:fld>
            <a:r>
              <a:rPr lang="en-GB"/>
              <a:t>/15 –</a:t>
            </a: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8145F5-4E15-4BB9-B763-2767D8EAA45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8" descr="moonlight - two content.png"/>
          <p:cNvPicPr>
            <a:picLocks noChangeAspect="1"/>
          </p:cNvPicPr>
          <p:nvPr/>
        </p:nvPicPr>
        <p:blipFill>
          <a:blip r:embed="rId2"/>
          <a:srcRect l="2281" t="1035" r="4562"/>
          <a:stretch>
            <a:fillRect/>
          </a:stretch>
        </p:blipFill>
        <p:spPr bwMode="auto">
          <a:xfrm>
            <a:off x="0" y="0"/>
            <a:ext cx="9144000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792162"/>
            <a:ext cx="6019799" cy="808038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81200" y="1700960"/>
            <a:ext cx="2971800" cy="750887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81200" y="2541494"/>
            <a:ext cx="2971800" cy="3294156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199" y="1700960"/>
            <a:ext cx="2971800" cy="750887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2541494"/>
            <a:ext cx="2971800" cy="3294156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34A364-4A15-45D2-BA97-DECE9D2F7E87}" type="datetimeFigureOut">
              <a:rPr lang="en-US"/>
              <a:pPr>
                <a:defRPr/>
              </a:pPr>
              <a:t>9/19/2011</a:t>
            </a:fld>
            <a:endParaRPr lang="en-US"/>
          </a:p>
        </p:txBody>
      </p:sp>
      <p:sp>
        <p:nvSpPr>
          <p:cNvPr id="9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– </a:t>
            </a:r>
            <a:fld id="{B05237A5-A886-4D1F-8242-9D58B6FB4222}" type="slidenum">
              <a:rPr lang="en-GB"/>
              <a:pPr>
                <a:defRPr/>
              </a:pPr>
              <a:t>‹#›</a:t>
            </a:fld>
            <a:r>
              <a:rPr lang="en-GB"/>
              <a:t>/15 –</a:t>
            </a:r>
          </a:p>
        </p:txBody>
      </p:sp>
      <p:sp>
        <p:nvSpPr>
          <p:cNvPr id="10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1B4DB9-F4D7-4165-AA1D-A3E1BC745D4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fld id="{E4617239-5FBB-4B5A-BE38-53B46C5F5A1F}" type="datetimeFigureOut">
              <a:rPr lang="en-US"/>
              <a:pPr>
                <a:defRPr/>
              </a:pPr>
              <a:t>9/19/2011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fld id="{E8BACCD0-1764-49EF-968E-EADDF2FB9FD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E62053-BB84-4675-8ED8-55605BBC19CE}" type="datetimeFigureOut">
              <a:rPr lang="en-US"/>
              <a:pPr>
                <a:defRPr/>
              </a:pPr>
              <a:t>9/19/2011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– </a:t>
            </a:r>
            <a:fld id="{D3CC6565-0324-488D-AACE-9BAB801D4F58}" type="slidenum">
              <a:rPr lang="en-GB"/>
              <a:pPr>
                <a:defRPr/>
              </a:pPr>
              <a:t>‹#›</a:t>
            </a:fld>
            <a:r>
              <a:rPr lang="en-GB"/>
              <a:t>/15 –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2F8F8F-AE8C-49B4-9628-11549BE2473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7091A2-D2E4-4786-B31D-1175E55F323B}" type="datetimeFigureOut">
              <a:rPr lang="en-US"/>
              <a:pPr>
                <a:defRPr/>
              </a:pPr>
              <a:t>9/19/2011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– </a:t>
            </a:r>
            <a:fld id="{50F49D63-BBF8-408F-9DDD-8E27D0319B5D}" type="slidenum">
              <a:rPr lang="en-GB"/>
              <a:pPr>
                <a:defRPr/>
              </a:pPr>
              <a:t>‹#›</a:t>
            </a:fld>
            <a:r>
              <a:rPr lang="en-GB"/>
              <a:t>/15 –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8E2D42-767C-45D5-9EBB-8B32FE78616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moonlight - two content.png"/>
          <p:cNvPicPr>
            <a:picLocks noChangeAspect="1"/>
          </p:cNvPicPr>
          <p:nvPr/>
        </p:nvPicPr>
        <p:blipFill>
          <a:blip r:embed="rId2"/>
          <a:srcRect l="2281" t="1035" r="4562"/>
          <a:stretch>
            <a:fillRect/>
          </a:stretch>
        </p:blipFill>
        <p:spPr bwMode="auto">
          <a:xfrm>
            <a:off x="0" y="0"/>
            <a:ext cx="9144000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1033272"/>
            <a:ext cx="1298448" cy="2624328"/>
          </a:xfrm>
        </p:spPr>
        <p:txBody>
          <a:bodyPr anchor="t" anchorCtr="0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33600" y="1371600"/>
            <a:ext cx="4953000" cy="388620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 baseline="0"/>
            </a:lvl7pPr>
            <a:lvl8pPr>
              <a:defRPr sz="1800" baseline="0"/>
            </a:lvl8pPr>
            <a:lvl9pPr>
              <a:defRPr sz="18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27248" y="5486400"/>
            <a:ext cx="4498848" cy="75895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566200-9DCF-49AA-9D05-117F52D9F619}" type="datetimeFigureOut">
              <a:rPr lang="en-US"/>
              <a:pPr>
                <a:defRPr/>
              </a:pPr>
              <a:t>9/19/2011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– </a:t>
            </a:r>
            <a:fld id="{AFA71D3B-9D57-419E-8E5A-A7C7C0CC7F73}" type="slidenum">
              <a:rPr lang="en-GB"/>
              <a:pPr>
                <a:defRPr/>
              </a:pPr>
              <a:t>‹#›</a:t>
            </a:fld>
            <a:r>
              <a:rPr lang="en-GB"/>
              <a:t>/15 –</a:t>
            </a: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6B4A00-117D-42F1-8405-FB8BDEFBB1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moonlight - two content.png"/>
          <p:cNvPicPr>
            <a:picLocks noChangeAspect="1"/>
          </p:cNvPicPr>
          <p:nvPr/>
        </p:nvPicPr>
        <p:blipFill>
          <a:blip r:embed="rId2"/>
          <a:srcRect l="2281" t="1035" r="4562"/>
          <a:stretch>
            <a:fillRect/>
          </a:stretch>
        </p:blipFill>
        <p:spPr bwMode="auto">
          <a:xfrm>
            <a:off x="0" y="0"/>
            <a:ext cx="9144000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033462"/>
            <a:ext cx="1295400" cy="2624138"/>
          </a:xfrm>
        </p:spPr>
        <p:txBody>
          <a:bodyPr anchor="t" anchorCtr="0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05000" y="914400"/>
            <a:ext cx="5486400" cy="4495800"/>
          </a:xfrm>
          <a:prstGeom prst="ellipse">
            <a:avLst/>
          </a:prstGeom>
          <a:effectLst>
            <a:innerShdw blurRad="254000">
              <a:schemeClr val="tx1"/>
            </a:innerShdw>
            <a:softEdge rad="1270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24200" y="5486400"/>
            <a:ext cx="4495800" cy="76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D7CF9A-F398-4BB9-AE63-04E0A29D7000}" type="datetimeFigureOut">
              <a:rPr lang="en-US"/>
              <a:pPr>
                <a:defRPr/>
              </a:pPr>
              <a:t>9/19/2011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– </a:t>
            </a:r>
            <a:fld id="{6F50340A-848E-411D-A53B-B84F70A3D8DC}" type="slidenum">
              <a:rPr lang="en-GB"/>
              <a:pPr>
                <a:defRPr/>
              </a:pPr>
              <a:t>‹#›</a:t>
            </a:fld>
            <a:r>
              <a:rPr lang="en-GB"/>
              <a:t>/15 –</a:t>
            </a: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CE0BB3-F075-4E9F-876A-71F608728ABD}" type="slidenum">
              <a:rPr lang="en-US"/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 spd="slow">
    <p:fade thruBlk="1"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76438" y="1981201"/>
            <a:ext cx="5325315" cy="38413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A06EDF-79CC-4786-AB13-59FEABC50053}" type="datetimeFigureOut">
              <a:rPr lang="en-US"/>
              <a:pPr>
                <a:defRPr/>
              </a:pPr>
              <a:t>9/19/2011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– </a:t>
            </a:r>
            <a:fld id="{820B02F8-EB2F-4E4B-B32E-CD732E41EB02}" type="slidenum">
              <a:rPr lang="en-GB"/>
              <a:pPr>
                <a:defRPr/>
              </a:pPr>
              <a:t>‹#›</a:t>
            </a:fld>
            <a:r>
              <a:rPr lang="en-GB"/>
              <a:t>/15 –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F50196-6959-4E4E-8F99-E72D6C0890C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6600" y="793751"/>
            <a:ext cx="1371600" cy="50419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76438" y="793751"/>
            <a:ext cx="4500562" cy="50419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0E2331-3A3B-4CF7-9B68-233883F964AD}" type="datetimeFigureOut">
              <a:rPr lang="en-US"/>
              <a:pPr>
                <a:defRPr/>
              </a:pPr>
              <a:t>9/19/2011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– </a:t>
            </a:r>
            <a:fld id="{860FCFDC-23D1-471D-88AC-535B85EC24D6}" type="slidenum">
              <a:rPr lang="en-GB"/>
              <a:pPr>
                <a:defRPr/>
              </a:pPr>
              <a:t>‹#›</a:t>
            </a:fld>
            <a:r>
              <a:rPr lang="en-GB"/>
              <a:t>/15 –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C0671F-8550-4617-9BA2-5EFB60FB304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fld id="{F5FA2AE8-D9E7-4A41-818B-63B8AE407CB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fld id="{C53C2B03-78FA-439F-8E57-0D071972020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fld id="{786368DE-ACCA-477D-AF4C-6341807A31C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fld id="{B0BB0203-1215-4CA3-8A99-0612E70C917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fld id="{37CD1A2B-5F30-417F-BC26-0384AABC2AA3}" type="datetimeFigureOut">
              <a:rPr lang="en-US"/>
              <a:pPr>
                <a:defRPr/>
              </a:pPr>
              <a:t>9/19/2011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fld id="{3749B786-2BB3-4D20-AC4E-4EA5A34B8FE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fld id="{9C0D3272-4931-45A7-855B-523C7BE7C6F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fld id="{B426080A-86F7-4B0B-A661-59B0BD9FAD9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fld id="{5A1DCC8B-C824-46B4-8774-D0DFF1C8651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fld id="{DC8DB61A-B8FB-4702-BDBF-3C3D626B00B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fld id="{58723846-29D5-44F8-9338-DBF015333B7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fld id="{5B086C5F-3BA9-4AB6-993E-6458653DE81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fld id="{58A1F8E4-6100-4634-B706-EFA1ADEEA66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Moonlight titl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1752600"/>
            <a:ext cx="5410200" cy="1801906"/>
          </a:xfrm>
        </p:spPr>
        <p:txBody>
          <a:bodyPr anchor="b" anchorCtr="0"/>
          <a:lstStyle>
            <a:lvl1pPr algn="l" defTabSz="914400" rtl="0" eaLnBrk="1" latinLnBrk="0" hangingPunct="1">
              <a:spcBef>
                <a:spcPct val="0"/>
              </a:spcBef>
              <a:buNone/>
              <a:defRPr sz="4400" kern="1200">
                <a:gradFill>
                  <a:gsLst>
                    <a:gs pos="0">
                      <a:schemeClr val="bg1"/>
                    </a:gs>
                    <a:gs pos="90000">
                      <a:schemeClr val="bg2">
                        <a:lumMod val="90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2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47800" y="3733800"/>
            <a:ext cx="4724400" cy="1676400"/>
          </a:xfrm>
        </p:spPr>
        <p:txBody>
          <a:bodyPr/>
          <a:lstStyle>
            <a:lvl1pPr marL="0" indent="0" algn="l">
              <a:buNone/>
              <a:defRPr sz="2200" kern="1200">
                <a:gradFill>
                  <a:gsLst>
                    <a:gs pos="0">
                      <a:schemeClr val="bg1"/>
                    </a:gs>
                    <a:gs pos="90000">
                      <a:schemeClr val="bg2">
                        <a:lumMod val="90000"/>
                      </a:schemeClr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6858000" y="6348413"/>
            <a:ext cx="2133600" cy="182562"/>
          </a:xfrm>
        </p:spPr>
        <p:txBody>
          <a:bodyPr/>
          <a:lstStyle>
            <a:lvl1pPr algn="r">
              <a:defRPr>
                <a:solidFill>
                  <a:srgbClr val="D1E1E3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096000" y="6543675"/>
            <a:ext cx="2895600" cy="184150"/>
          </a:xfrm>
        </p:spPr>
        <p:txBody>
          <a:bodyPr/>
          <a:lstStyle>
            <a:lvl1pPr algn="r">
              <a:defRPr>
                <a:solidFill>
                  <a:srgbClr val="D1E1E3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28600" y="6511925"/>
            <a:ext cx="1066800" cy="215900"/>
          </a:xfrm>
        </p:spPr>
        <p:txBody>
          <a:bodyPr/>
          <a:lstStyle>
            <a:lvl1pPr>
              <a:defRPr>
                <a:solidFill>
                  <a:srgbClr val="D1E1E3"/>
                </a:solidFill>
              </a:defRPr>
            </a:lvl1pPr>
          </a:lstStyle>
          <a:p>
            <a:pPr>
              <a:defRPr/>
            </a:pPr>
            <a:fld id="{D6EC1D3D-89BE-40E9-B6BC-58CCA2C6783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fade thruBlk="1"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E50D75-FFE5-4987-8EAF-1A9742AEE423}" type="datetimeFigureOut">
              <a:rPr lang="en-US"/>
              <a:pPr>
                <a:defRPr/>
              </a:pPr>
              <a:t>9/19/2011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– </a:t>
            </a:r>
            <a:fld id="{E4ECEE3E-5D6A-4619-88EF-CF068896BA32}" type="slidenum">
              <a:rPr lang="en-GB"/>
              <a:pPr>
                <a:defRPr/>
              </a:pPr>
              <a:t>‹#›</a:t>
            </a:fld>
            <a:r>
              <a:rPr lang="en-GB"/>
              <a:t>/15 –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51A11A-2C33-42A3-B913-9A392D4E8A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moonlight section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438400"/>
            <a:ext cx="7772400" cy="1362075"/>
          </a:xfrm>
        </p:spPr>
        <p:txBody>
          <a:bodyPr anchor="b" anchorCtr="0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gradFill>
                  <a:gsLst>
                    <a:gs pos="0">
                      <a:schemeClr val="bg1"/>
                    </a:gs>
                    <a:gs pos="90000">
                      <a:schemeClr val="bg2">
                        <a:lumMod val="90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2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3886200"/>
            <a:ext cx="7772400" cy="941294"/>
          </a:xfrm>
        </p:spPr>
        <p:txBody>
          <a:bodyPr anchor="t" anchorCtr="0"/>
          <a:lstStyle>
            <a:lvl1pPr marL="0" indent="0" algn="ctr">
              <a:buNone/>
              <a:defRPr sz="2000" kern="1200">
                <a:gradFill>
                  <a:gsLst>
                    <a:gs pos="0">
                      <a:schemeClr val="bg1"/>
                    </a:gs>
                    <a:gs pos="90000">
                      <a:schemeClr val="bg2">
                        <a:lumMod val="90000"/>
                      </a:schemeClr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55F209-6466-40B4-B6D0-F2B32137CC2C}" type="datetimeFigureOut">
              <a:rPr lang="en-US"/>
              <a:pPr>
                <a:defRPr/>
              </a:pPr>
              <a:t>9/19/2011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– </a:t>
            </a:r>
            <a:fld id="{96C3794C-14D1-4486-9668-7FA08E9C83CB}" type="slidenum">
              <a:rPr lang="en-GB"/>
              <a:pPr>
                <a:defRPr/>
              </a:pPr>
              <a:t>‹#›</a:t>
            </a:fld>
            <a:r>
              <a:rPr lang="en-GB"/>
              <a:t>/15 –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CF797A-EA3D-4EF1-AF53-297E825474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fld id="{230EDD7F-2086-4143-B5FF-5A56C97D81D3}" type="datetimeFigureOut">
              <a:rPr lang="en-US"/>
              <a:pPr>
                <a:defRPr/>
              </a:pPr>
              <a:t>9/19/2011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fld id="{9191862B-7E5C-4F63-830A-D94F9C04522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moonlight - two content.png"/>
          <p:cNvPicPr>
            <a:picLocks noChangeAspect="1"/>
          </p:cNvPicPr>
          <p:nvPr/>
        </p:nvPicPr>
        <p:blipFill>
          <a:blip r:embed="rId2"/>
          <a:srcRect l="2281" t="1035" r="4562"/>
          <a:stretch>
            <a:fillRect/>
          </a:stretch>
        </p:blipFill>
        <p:spPr bwMode="auto">
          <a:xfrm>
            <a:off x="0" y="0"/>
            <a:ext cx="9144000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792162"/>
            <a:ext cx="6019799" cy="8080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76438" y="2003425"/>
            <a:ext cx="2971800" cy="383222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29200" y="2003425"/>
            <a:ext cx="2971800" cy="3832225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3B6571-F53B-474A-BABE-E11689C274BB}" type="datetimeFigureOut">
              <a:rPr lang="en-US"/>
              <a:pPr>
                <a:defRPr/>
              </a:pPr>
              <a:t>9/19/2011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– </a:t>
            </a:r>
            <a:fld id="{898ADF56-08AC-40FF-B6C8-64F30EED23B6}" type="slidenum">
              <a:rPr lang="en-GB"/>
              <a:pPr>
                <a:defRPr/>
              </a:pPr>
              <a:t>‹#›</a:t>
            </a:fld>
            <a:r>
              <a:rPr lang="en-GB"/>
              <a:t>/15 –</a:t>
            </a: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6B04C6-E39C-4429-B409-5E9C4807365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8" descr="moonlight - two content.png"/>
          <p:cNvPicPr>
            <a:picLocks noChangeAspect="1"/>
          </p:cNvPicPr>
          <p:nvPr/>
        </p:nvPicPr>
        <p:blipFill>
          <a:blip r:embed="rId2"/>
          <a:srcRect l="2281" t="1035" r="4562"/>
          <a:stretch>
            <a:fillRect/>
          </a:stretch>
        </p:blipFill>
        <p:spPr bwMode="auto">
          <a:xfrm>
            <a:off x="0" y="0"/>
            <a:ext cx="9144000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792162"/>
            <a:ext cx="6019799" cy="808038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81200" y="1700960"/>
            <a:ext cx="2971800" cy="750887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81200" y="2541494"/>
            <a:ext cx="2971800" cy="3294156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199" y="1700960"/>
            <a:ext cx="2971800" cy="750887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2541494"/>
            <a:ext cx="2971800" cy="3294156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AF1373-8699-4A4F-87BC-EAD61B57DC68}" type="datetimeFigureOut">
              <a:rPr lang="en-US"/>
              <a:pPr>
                <a:defRPr/>
              </a:pPr>
              <a:t>9/19/2011</a:t>
            </a:fld>
            <a:endParaRPr lang="en-US"/>
          </a:p>
        </p:txBody>
      </p:sp>
      <p:sp>
        <p:nvSpPr>
          <p:cNvPr id="9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– </a:t>
            </a:r>
            <a:fld id="{262426B3-F527-478E-8E5E-9A20A16D7F36}" type="slidenum">
              <a:rPr lang="en-GB"/>
              <a:pPr>
                <a:defRPr/>
              </a:pPr>
              <a:t>‹#›</a:t>
            </a:fld>
            <a:r>
              <a:rPr lang="en-GB"/>
              <a:t>/15 –</a:t>
            </a:r>
          </a:p>
        </p:txBody>
      </p:sp>
      <p:sp>
        <p:nvSpPr>
          <p:cNvPr id="10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D5562F-85DA-42EE-BD8D-3CE1D451538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52F0E3-5100-41E4-B7CB-1988731D4F2F}" type="datetimeFigureOut">
              <a:rPr lang="en-US"/>
              <a:pPr>
                <a:defRPr/>
              </a:pPr>
              <a:t>9/19/2011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– </a:t>
            </a:r>
            <a:fld id="{A9453912-CAF2-45FC-89B0-78D814300467}" type="slidenum">
              <a:rPr lang="en-GB"/>
              <a:pPr>
                <a:defRPr/>
              </a:pPr>
              <a:t>‹#›</a:t>
            </a:fld>
            <a:r>
              <a:rPr lang="en-GB"/>
              <a:t>/15 –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0C7B0A-4B9D-4444-B5A3-7EC7F9FCC6D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AD6FAD-A0DE-4554-BE36-9E4AE9513E6A}" type="datetimeFigureOut">
              <a:rPr lang="en-US"/>
              <a:pPr>
                <a:defRPr/>
              </a:pPr>
              <a:t>9/19/2011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– </a:t>
            </a:r>
            <a:fld id="{990A2D36-9126-4AB3-8746-DF921DFA8745}" type="slidenum">
              <a:rPr lang="en-GB"/>
              <a:pPr>
                <a:defRPr/>
              </a:pPr>
              <a:t>‹#›</a:t>
            </a:fld>
            <a:r>
              <a:rPr lang="en-GB"/>
              <a:t>/15 –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B88CEB-C3EB-4A54-B4F0-39E44B6E2EE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moonlight - two content.png"/>
          <p:cNvPicPr>
            <a:picLocks noChangeAspect="1"/>
          </p:cNvPicPr>
          <p:nvPr/>
        </p:nvPicPr>
        <p:blipFill>
          <a:blip r:embed="rId2"/>
          <a:srcRect l="2281" t="1035" r="4562"/>
          <a:stretch>
            <a:fillRect/>
          </a:stretch>
        </p:blipFill>
        <p:spPr bwMode="auto">
          <a:xfrm>
            <a:off x="0" y="0"/>
            <a:ext cx="9144000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1033272"/>
            <a:ext cx="1298448" cy="2624328"/>
          </a:xfrm>
        </p:spPr>
        <p:txBody>
          <a:bodyPr anchor="t" anchorCtr="0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33600" y="1371600"/>
            <a:ext cx="4953000" cy="388620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 baseline="0"/>
            </a:lvl7pPr>
            <a:lvl8pPr>
              <a:defRPr sz="1800" baseline="0"/>
            </a:lvl8pPr>
            <a:lvl9pPr>
              <a:defRPr sz="18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27248" y="5486400"/>
            <a:ext cx="4498848" cy="75895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E28353-6AAD-4569-B79C-C76F6808F3A6}" type="datetimeFigureOut">
              <a:rPr lang="en-US"/>
              <a:pPr>
                <a:defRPr/>
              </a:pPr>
              <a:t>9/19/2011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– </a:t>
            </a:r>
            <a:fld id="{2DBBE00F-9998-4DFD-BF68-0306CF4F2783}" type="slidenum">
              <a:rPr lang="en-GB"/>
              <a:pPr>
                <a:defRPr/>
              </a:pPr>
              <a:t>‹#›</a:t>
            </a:fld>
            <a:r>
              <a:rPr lang="en-GB"/>
              <a:t>/15 –</a:t>
            </a: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128020-7A88-4B67-A3E6-CB9303A3E67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moonlight - two content.png"/>
          <p:cNvPicPr>
            <a:picLocks noChangeAspect="1"/>
          </p:cNvPicPr>
          <p:nvPr/>
        </p:nvPicPr>
        <p:blipFill>
          <a:blip r:embed="rId2"/>
          <a:srcRect l="2281" t="1035" r="4562"/>
          <a:stretch>
            <a:fillRect/>
          </a:stretch>
        </p:blipFill>
        <p:spPr bwMode="auto">
          <a:xfrm>
            <a:off x="0" y="0"/>
            <a:ext cx="9144000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033462"/>
            <a:ext cx="1295400" cy="2624138"/>
          </a:xfrm>
        </p:spPr>
        <p:txBody>
          <a:bodyPr anchor="t" anchorCtr="0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05000" y="914400"/>
            <a:ext cx="5486400" cy="4495800"/>
          </a:xfrm>
          <a:prstGeom prst="ellipse">
            <a:avLst/>
          </a:prstGeom>
          <a:effectLst>
            <a:innerShdw blurRad="254000">
              <a:schemeClr val="tx1"/>
            </a:innerShdw>
            <a:softEdge rad="1270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24200" y="5486400"/>
            <a:ext cx="4495800" cy="76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35BD9C-2FFD-4244-8FEF-70F1A77B72E9}" type="datetimeFigureOut">
              <a:rPr lang="en-US"/>
              <a:pPr>
                <a:defRPr/>
              </a:pPr>
              <a:t>9/19/2011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– </a:t>
            </a:r>
            <a:fld id="{E38B6640-5123-4686-B7DE-3BEF06A17630}" type="slidenum">
              <a:rPr lang="en-GB"/>
              <a:pPr>
                <a:defRPr/>
              </a:pPr>
              <a:t>‹#›</a:t>
            </a:fld>
            <a:r>
              <a:rPr lang="en-GB"/>
              <a:t>/15 –</a:t>
            </a: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2F44AA-74DC-489C-A6AB-05239EE8F4C0}" type="slidenum">
              <a:rPr lang="en-US"/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 spd="slow">
    <p:fade thruBlk="1"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76438" y="1981201"/>
            <a:ext cx="5325315" cy="38413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0CFF6D-7D4B-4853-92A0-39A87270A228}" type="datetimeFigureOut">
              <a:rPr lang="en-US"/>
              <a:pPr>
                <a:defRPr/>
              </a:pPr>
              <a:t>9/19/2011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– </a:t>
            </a:r>
            <a:fld id="{57F11864-87AA-482A-BFE6-8D50E461B441}" type="slidenum">
              <a:rPr lang="en-GB"/>
              <a:pPr>
                <a:defRPr/>
              </a:pPr>
              <a:t>‹#›</a:t>
            </a:fld>
            <a:r>
              <a:rPr lang="en-GB"/>
              <a:t>/15 –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CA1C41-E1ED-465E-9156-01078A86772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6600" y="793751"/>
            <a:ext cx="1371600" cy="50419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76438" y="793751"/>
            <a:ext cx="4500562" cy="50419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094E85-0871-4F7E-9AB6-C2AEFCA14774}" type="datetimeFigureOut">
              <a:rPr lang="en-US"/>
              <a:pPr>
                <a:defRPr/>
              </a:pPr>
              <a:t>9/19/2011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– </a:t>
            </a:r>
            <a:fld id="{E3FAD110-19FF-4241-ABF8-270958915FA9}" type="slidenum">
              <a:rPr lang="en-GB"/>
              <a:pPr>
                <a:defRPr/>
              </a:pPr>
              <a:t>‹#›</a:t>
            </a:fld>
            <a:r>
              <a:rPr lang="en-GB"/>
              <a:t>/15 –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FCF231-7841-4C07-8595-0F5876B9744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fld id="{37F88E47-EDB5-42B1-B1E4-FDCF24333012}" type="datetimeFigureOut">
              <a:rPr lang="en-US"/>
              <a:pPr>
                <a:defRPr/>
              </a:pPr>
              <a:t>9/19/2011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fld id="{295E7545-8AE0-440C-B14E-87068C2CEDB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fld id="{C857C8C9-19DE-4FAD-8054-BEF8E7299D91}" type="datetimeFigureOut">
              <a:rPr lang="en-US"/>
              <a:pPr>
                <a:defRPr/>
              </a:pPr>
              <a:t>9/19/2011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rebuchet MS" pitchFamily="34" charset="0"/>
                <a:cs typeface="Arial" charset="0"/>
              </a:defRPr>
            </a:lvl1pPr>
          </a:lstStyle>
          <a:p>
            <a:pPr>
              <a:defRPr/>
            </a:pPr>
            <a:fld id="{4C6D40C3-D0F3-4AAD-8961-AA3F7F8D17F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2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image" Target="../media/image2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  <a:endParaRPr lang="en-GB" altLang="zh-CN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GB" altLang="zh-CN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defRPr>
            </a:lvl1pPr>
          </a:lstStyle>
          <a:p>
            <a:pPr>
              <a:defRPr/>
            </a:pPr>
            <a:fld id="{47D72E27-B3BD-4E49-BF84-B66449FF7372}" type="datetimeFigureOut">
              <a:rPr lang="en-US"/>
              <a:pPr>
                <a:defRPr/>
              </a:pPr>
              <a:t>9/19/2011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defRPr>
            </a:lvl1pPr>
          </a:lstStyle>
          <a:p>
            <a:pPr>
              <a:defRPr/>
            </a:pPr>
            <a:fld id="{53AEA8F7-D0A7-4924-AB8D-F46E68573F2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77" r:id="rId1"/>
    <p:sldLayoutId id="2147484078" r:id="rId2"/>
    <p:sldLayoutId id="2147484079" r:id="rId3"/>
    <p:sldLayoutId id="2147484080" r:id="rId4"/>
    <p:sldLayoutId id="2147484081" r:id="rId5"/>
    <p:sldLayoutId id="2147484082" r:id="rId6"/>
    <p:sldLayoutId id="2147484083" r:id="rId7"/>
    <p:sldLayoutId id="2147484084" r:id="rId8"/>
    <p:sldLayoutId id="2147484085" r:id="rId9"/>
    <p:sldLayoutId id="2147484086" r:id="rId10"/>
    <p:sldLayoutId id="2147484087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zh-CN" smtClean="0"/>
              <a:t>Click to edit Master title style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zh-CN" smtClean="0"/>
              <a:t>Click to edit Master text styles</a:t>
            </a:r>
          </a:p>
          <a:p>
            <a:pPr lvl="1"/>
            <a:r>
              <a:rPr lang="en-GB" altLang="zh-CN" smtClean="0"/>
              <a:t>Second level</a:t>
            </a:r>
          </a:p>
          <a:p>
            <a:pPr lvl="2"/>
            <a:r>
              <a:rPr lang="en-GB" altLang="zh-CN" smtClean="0"/>
              <a:t>Third level</a:t>
            </a:r>
          </a:p>
          <a:p>
            <a:pPr lvl="3"/>
            <a:r>
              <a:rPr lang="en-GB" altLang="zh-CN" smtClean="0"/>
              <a:t>Fourth level</a:t>
            </a:r>
          </a:p>
          <a:p>
            <a:pPr lvl="4"/>
            <a:r>
              <a:rPr lang="en-GB" altLang="zh-CN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i="0">
                <a:solidFill>
                  <a:srgbClr val="000000"/>
                </a:solidFill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i="0">
                <a:solidFill>
                  <a:srgbClr val="000000"/>
                </a:solidFill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i="0">
                <a:solidFill>
                  <a:srgbClr val="000000"/>
                </a:solidFill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5D60B4BA-4AD1-4ACE-B497-C75984C2DFE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88" r:id="rId1"/>
    <p:sldLayoutId id="2147484089" r:id="rId2"/>
    <p:sldLayoutId id="2147484090" r:id="rId3"/>
    <p:sldLayoutId id="2147484091" r:id="rId4"/>
    <p:sldLayoutId id="2147484092" r:id="rId5"/>
    <p:sldLayoutId id="2147484093" r:id="rId6"/>
    <p:sldLayoutId id="2147484094" r:id="rId7"/>
    <p:sldLayoutId id="2147484095" r:id="rId8"/>
    <p:sldLayoutId id="2147484096" r:id="rId9"/>
    <p:sldLayoutId id="2147484097" r:id="rId10"/>
    <p:sldLayoutId id="2147484098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lumMod val="75000"/>
              </a:schemeClr>
            </a:gs>
            <a:gs pos="30000">
              <a:schemeClr val="bg2">
                <a:lumMod val="75000"/>
              </a:schemeClr>
            </a:gs>
            <a:gs pos="100000">
              <a:schemeClr val="bg2">
                <a:lumMod val="10000"/>
              </a:schemeClr>
            </a:gs>
          </a:gsLst>
          <a:path path="rect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11" descr="moonlight master 2.png"/>
          <p:cNvPicPr>
            <a:picLocks noChangeAspect="1"/>
          </p:cNvPicPr>
          <p:nvPr/>
        </p:nvPicPr>
        <p:blipFill>
          <a:blip r:embed="rId13"/>
          <a:srcRect l="2391" t="1099" r="198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81200" y="792163"/>
            <a:ext cx="5311775" cy="8080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1981200"/>
            <a:ext cx="5016500" cy="38417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8600" y="6348413"/>
            <a:ext cx="2133600" cy="1825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lnSpc>
                <a:spcPct val="80000"/>
              </a:lnSpc>
              <a:spcBef>
                <a:spcPct val="40000"/>
              </a:spcBef>
              <a:spcAft>
                <a:spcPct val="30000"/>
              </a:spcAft>
              <a:buClr>
                <a:srgbClr val="3ECCED"/>
              </a:buClr>
              <a:buSzPct val="70000"/>
              <a:buFont typeface="Wingdings" pitchFamily="2" charset="2"/>
              <a:buChar char="n"/>
              <a:defRPr sz="1100" smtClean="0">
                <a:solidFill>
                  <a:srgbClr val="D1E1E3"/>
                </a:solidFill>
                <a:ea typeface="+mn-ea"/>
              </a:defRPr>
            </a:lvl1pPr>
          </a:lstStyle>
          <a:p>
            <a:pPr>
              <a:defRPr/>
            </a:pPr>
            <a:fld id="{86F4F0B8-7EB4-4F06-9D9C-FD1E2406FD86}" type="datetimeFigureOut">
              <a:rPr lang="en-US"/>
              <a:pPr>
                <a:defRPr/>
              </a:pPr>
              <a:t>9/19/2011</a:t>
            </a:fld>
            <a:endParaRPr lang="en-US" sz="1000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8600" y="6543675"/>
            <a:ext cx="2895600" cy="184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lnSpc>
                <a:spcPct val="80000"/>
              </a:lnSpc>
              <a:spcBef>
                <a:spcPct val="40000"/>
              </a:spcBef>
              <a:spcAft>
                <a:spcPct val="30000"/>
              </a:spcAft>
              <a:buClr>
                <a:srgbClr val="3ECCED"/>
              </a:buClr>
              <a:buSzPct val="70000"/>
              <a:buFont typeface="Wingdings" pitchFamily="2" charset="2"/>
              <a:buChar char="n"/>
              <a:defRPr sz="1100" smtClean="0">
                <a:solidFill>
                  <a:srgbClr val="D1E1E3"/>
                </a:solidFill>
                <a:ea typeface="+mn-ea"/>
              </a:defRPr>
            </a:lvl1pPr>
          </a:lstStyle>
          <a:p>
            <a:pPr>
              <a:defRPr/>
            </a:pPr>
            <a:r>
              <a:rPr lang="en-GB"/>
              <a:t>– </a:t>
            </a:r>
            <a:fld id="{4E238415-C104-40B5-BAD5-1B1BF0559287}" type="slidenum">
              <a:rPr lang="en-GB"/>
              <a:pPr>
                <a:defRPr/>
              </a:pPr>
              <a:t>‹#›</a:t>
            </a:fld>
            <a:r>
              <a:rPr lang="en-GB"/>
              <a:t>/15 –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28600" y="6032500"/>
            <a:ext cx="1066800" cy="215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lnSpc>
                <a:spcPct val="80000"/>
              </a:lnSpc>
              <a:spcBef>
                <a:spcPct val="40000"/>
              </a:spcBef>
              <a:spcAft>
                <a:spcPct val="30000"/>
              </a:spcAft>
              <a:buClr>
                <a:srgbClr val="3ECCED"/>
              </a:buClr>
              <a:buSzPct val="70000"/>
              <a:buFont typeface="Wingdings" pitchFamily="2" charset="2"/>
              <a:buChar char="n"/>
              <a:defRPr sz="1300" smtClean="0">
                <a:solidFill>
                  <a:srgbClr val="D1E1E3"/>
                </a:solidFill>
                <a:ea typeface="+mn-ea"/>
              </a:defRPr>
            </a:lvl1pPr>
          </a:lstStyle>
          <a:p>
            <a:pPr>
              <a:defRPr/>
            </a:pPr>
            <a:fld id="{D829C1D3-C6A8-4E46-B155-EA71AD49E587}" type="slidenum">
              <a:rPr lang="en-US"/>
              <a:pPr>
                <a:defRPr/>
              </a:pPr>
              <a:t>‹#›</a:t>
            </a:fld>
            <a:endParaRPr lang="en-US" sz="1000">
              <a:solidFill>
                <a:prstClr val="black"/>
              </a:solidFill>
            </a:endParaRPr>
          </a:p>
        </p:txBody>
      </p:sp>
      <p:pic>
        <p:nvPicPr>
          <p:cNvPr id="25608" name="Picture 15" descr="UK Coal Colour Transp"/>
          <p:cNvPicPr>
            <a:picLocks noChangeAspect="1" noChangeArrowheads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7740650" y="6021388"/>
            <a:ext cx="10795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099" r:id="rId1"/>
    <p:sldLayoutId id="2147484100" r:id="rId2"/>
    <p:sldLayoutId id="2147484101" r:id="rId3"/>
    <p:sldLayoutId id="2147484102" r:id="rId4"/>
    <p:sldLayoutId id="2147484103" r:id="rId5"/>
    <p:sldLayoutId id="2147484104" r:id="rId6"/>
    <p:sldLayoutId id="2147484105" r:id="rId7"/>
    <p:sldLayoutId id="2147484106" r:id="rId8"/>
    <p:sldLayoutId id="2147484107" r:id="rId9"/>
    <p:sldLayoutId id="2147484108" r:id="rId10"/>
    <p:sldLayoutId id="2147484109" r:id="rId11"/>
  </p:sldLayoutIdLst>
  <p:transition spd="slow">
    <p:cover dir="r"/>
  </p:transition>
  <p:timing>
    <p:tnLst>
      <p:par>
        <p:cTn id="1" dur="indefinite" restart="never" nodeType="tmRoot"/>
      </p:par>
    </p:tnLst>
  </p:timing>
  <p:hf sldNum="0" hdr="0" dt="0"/>
  <p:txStyles>
    <p:titleStyle>
      <a:lvl1pPr algn="l" rtl="0" fontAlgn="base">
        <a:spcBef>
          <a:spcPct val="0"/>
        </a:spcBef>
        <a:spcAft>
          <a:spcPct val="0"/>
        </a:spcAft>
        <a:defRPr sz="3600" kern="1200">
          <a:gradFill>
            <a:gsLst>
              <a:gs pos="0">
                <a:schemeClr val="bg1"/>
              </a:gs>
              <a:gs pos="90000">
                <a:schemeClr val="bg2">
                  <a:lumMod val="90000"/>
                </a:schemeClr>
              </a:gs>
            </a:gsLst>
            <a:lin ang="5400000" scaled="0"/>
          </a:gradFill>
          <a:effectLst>
            <a:reflection blurRad="6350" stA="55000" endA="300" endPos="25500" dir="5400000" sy="-100000" algn="bl" rotWithShape="0"/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ndara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ndara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ndara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ndar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ndar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ndar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ndar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ndara" pitchFamily="34" charset="0"/>
        </a:defRPr>
      </a:lvl9pPr>
    </p:titleStyle>
    <p:bodyStyle>
      <a:lvl1pPr marL="228600" indent="-228600" algn="l" rtl="0" fontAlgn="base">
        <a:spcBef>
          <a:spcPts val="1200"/>
        </a:spcBef>
        <a:spcAft>
          <a:spcPct val="0"/>
        </a:spcAft>
        <a:buClr>
          <a:schemeClr val="bg2"/>
        </a:buClr>
        <a:buBlip>
          <a:blip r:embed="rId15"/>
        </a:buBlip>
        <a:defRPr sz="2200" kern="1200">
          <a:gradFill>
            <a:gsLst>
              <a:gs pos="0">
                <a:schemeClr val="bg1"/>
              </a:gs>
              <a:gs pos="90000">
                <a:schemeClr val="bg2">
                  <a:lumMod val="90000"/>
                </a:schemeClr>
              </a:gs>
            </a:gsLst>
            <a:lin ang="5400000" scaled="0"/>
          </a:gradFill>
          <a:latin typeface="+mn-lt"/>
          <a:ea typeface="+mn-ea"/>
          <a:cs typeface="+mn-cs"/>
        </a:defRPr>
      </a:lvl1pPr>
      <a:lvl2pPr marL="457200" indent="-228600" algn="l" rtl="0" fontAlgn="base">
        <a:spcBef>
          <a:spcPts val="1200"/>
        </a:spcBef>
        <a:spcAft>
          <a:spcPct val="0"/>
        </a:spcAft>
        <a:buBlip>
          <a:blip r:embed="rId16"/>
        </a:buBlip>
        <a:defRPr sz="2000" kern="1200">
          <a:gradFill>
            <a:gsLst>
              <a:gs pos="0">
                <a:schemeClr val="bg1"/>
              </a:gs>
              <a:gs pos="90000">
                <a:schemeClr val="bg2">
                  <a:lumMod val="90000"/>
                </a:schemeClr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85800" indent="-228600" algn="l" rtl="0" fontAlgn="base">
        <a:spcBef>
          <a:spcPts val="1200"/>
        </a:spcBef>
        <a:spcAft>
          <a:spcPct val="0"/>
        </a:spcAft>
        <a:buBlip>
          <a:blip r:embed="rId16"/>
        </a:buBlip>
        <a:defRPr sz="2000" kern="1200">
          <a:gradFill>
            <a:gsLst>
              <a:gs pos="0">
                <a:schemeClr val="bg1"/>
              </a:gs>
              <a:gs pos="90000">
                <a:schemeClr val="bg2">
                  <a:lumMod val="90000"/>
                </a:schemeClr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914400" indent="-228600" algn="l" rtl="0" fontAlgn="base">
        <a:spcBef>
          <a:spcPts val="1200"/>
        </a:spcBef>
        <a:spcAft>
          <a:spcPct val="0"/>
        </a:spcAft>
        <a:buBlip>
          <a:blip r:embed="rId16"/>
        </a:buBlip>
        <a:defRPr sz="2000" kern="1200">
          <a:gradFill>
            <a:gsLst>
              <a:gs pos="0">
                <a:schemeClr val="bg1"/>
              </a:gs>
              <a:gs pos="90000">
                <a:schemeClr val="bg2">
                  <a:lumMod val="90000"/>
                </a:schemeClr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143000" indent="-228600" algn="l" rtl="0" fontAlgn="base">
        <a:spcBef>
          <a:spcPts val="1200"/>
        </a:spcBef>
        <a:spcAft>
          <a:spcPct val="0"/>
        </a:spcAft>
        <a:buBlip>
          <a:blip r:embed="rId16"/>
        </a:buBlip>
        <a:defRPr sz="2000" kern="1200">
          <a:gradFill>
            <a:gsLst>
              <a:gs pos="0">
                <a:schemeClr val="bg1"/>
              </a:gs>
              <a:gs pos="90000">
                <a:schemeClr val="bg2">
                  <a:lumMod val="90000"/>
                </a:schemeClr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1371600" indent="-228600" algn="l" defTabSz="914400" rtl="0" eaLnBrk="1" latinLnBrk="0" hangingPunct="1">
        <a:spcBef>
          <a:spcPts val="1200"/>
        </a:spcBef>
        <a:buClrTx/>
        <a:buFont typeface="Arial" pitchFamily="34" charset="0"/>
        <a:buChar char="•"/>
        <a:defRPr sz="1800" kern="1200">
          <a:gradFill>
            <a:gsLst>
              <a:gs pos="0">
                <a:schemeClr val="bg1"/>
              </a:gs>
              <a:gs pos="90000">
                <a:schemeClr val="bg2">
                  <a:lumMod val="90000"/>
                </a:schemeClr>
              </a:gs>
            </a:gsLst>
            <a:lin ang="5400000" scaled="0"/>
          </a:gradFill>
          <a:latin typeface="+mn-lt"/>
          <a:ea typeface="+mn-ea"/>
          <a:cs typeface="+mn-cs"/>
        </a:defRPr>
      </a:lvl6pPr>
      <a:lvl7pPr marL="1600200" indent="-228600" algn="l" defTabSz="914400" rtl="0" eaLnBrk="1" latinLnBrk="0" hangingPunct="1">
        <a:spcBef>
          <a:spcPts val="1200"/>
        </a:spcBef>
        <a:buClrTx/>
        <a:buFont typeface="Arial" pitchFamily="34" charset="0"/>
        <a:buChar char="•"/>
        <a:defRPr sz="1800" kern="1200">
          <a:gradFill>
            <a:gsLst>
              <a:gs pos="0">
                <a:schemeClr val="bg1"/>
              </a:gs>
              <a:gs pos="90000">
                <a:schemeClr val="bg2">
                  <a:lumMod val="90000"/>
                </a:schemeClr>
              </a:gs>
            </a:gsLst>
            <a:lin ang="5400000" scaled="0"/>
          </a:gradFill>
          <a:latin typeface="+mn-lt"/>
          <a:ea typeface="+mn-ea"/>
          <a:cs typeface="+mn-cs"/>
        </a:defRPr>
      </a:lvl7pPr>
      <a:lvl8pPr marL="1828800" indent="-228600" algn="l" defTabSz="914400" rtl="0" eaLnBrk="1" latinLnBrk="0" hangingPunct="1">
        <a:spcBef>
          <a:spcPts val="1200"/>
        </a:spcBef>
        <a:buClrTx/>
        <a:buFont typeface="Arial" pitchFamily="34" charset="0"/>
        <a:buChar char="•"/>
        <a:defRPr sz="1800" kern="1200" baseline="0">
          <a:gradFill>
            <a:gsLst>
              <a:gs pos="0">
                <a:schemeClr val="bg1"/>
              </a:gs>
              <a:gs pos="90000">
                <a:schemeClr val="bg2">
                  <a:lumMod val="90000"/>
                </a:schemeClr>
              </a:gs>
            </a:gsLst>
            <a:lin ang="5400000" scaled="0"/>
          </a:gradFill>
          <a:latin typeface="+mn-lt"/>
          <a:ea typeface="+mn-ea"/>
          <a:cs typeface="+mn-cs"/>
        </a:defRPr>
      </a:lvl8pPr>
      <a:lvl9pPr marL="2057400" indent="-228600" algn="l" defTabSz="914400" rtl="0" eaLnBrk="1" latinLnBrk="0" hangingPunct="1">
        <a:spcBef>
          <a:spcPts val="1200"/>
        </a:spcBef>
        <a:buClrTx/>
        <a:buFont typeface="Arial" pitchFamily="34" charset="0"/>
        <a:buChar char="•"/>
        <a:defRPr sz="1800" kern="1200" baseline="0">
          <a:gradFill>
            <a:gsLst>
              <a:gs pos="0">
                <a:schemeClr val="bg1"/>
              </a:gs>
              <a:gs pos="90000">
                <a:schemeClr val="bg2">
                  <a:lumMod val="90000"/>
                </a:schemeClr>
              </a:gs>
            </a:gsLst>
            <a:lin ang="5400000" scaled="0"/>
          </a:gra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zh-CN" smtClean="0"/>
              <a:t>Click to edit Master title style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zh-CN" smtClean="0"/>
              <a:t>Click to edit Master text styles</a:t>
            </a:r>
          </a:p>
          <a:p>
            <a:pPr lvl="1"/>
            <a:r>
              <a:rPr lang="en-GB" altLang="zh-CN" smtClean="0"/>
              <a:t>Second level</a:t>
            </a:r>
          </a:p>
          <a:p>
            <a:pPr lvl="2"/>
            <a:r>
              <a:rPr lang="en-GB" altLang="zh-CN" smtClean="0"/>
              <a:t>Third level</a:t>
            </a:r>
          </a:p>
          <a:p>
            <a:pPr lvl="3"/>
            <a:r>
              <a:rPr lang="en-GB" altLang="zh-CN" smtClean="0"/>
              <a:t>Fourth level</a:t>
            </a:r>
          </a:p>
          <a:p>
            <a:pPr lvl="4"/>
            <a:r>
              <a:rPr lang="en-GB" altLang="zh-CN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i="0">
                <a:solidFill>
                  <a:srgbClr val="000000"/>
                </a:solidFill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i="0">
                <a:solidFill>
                  <a:srgbClr val="000000"/>
                </a:solidFill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i="0">
                <a:solidFill>
                  <a:srgbClr val="000000"/>
                </a:solidFill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15B6880A-2BE7-4B2A-BC6E-5B216A91FF7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10" r:id="rId1"/>
    <p:sldLayoutId id="2147484111" r:id="rId2"/>
    <p:sldLayoutId id="2147484112" r:id="rId3"/>
    <p:sldLayoutId id="2147484113" r:id="rId4"/>
    <p:sldLayoutId id="2147484114" r:id="rId5"/>
    <p:sldLayoutId id="2147484115" r:id="rId6"/>
    <p:sldLayoutId id="2147484116" r:id="rId7"/>
    <p:sldLayoutId id="2147484117" r:id="rId8"/>
    <p:sldLayoutId id="2147484118" r:id="rId9"/>
    <p:sldLayoutId id="2147484119" r:id="rId10"/>
    <p:sldLayoutId id="214748412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lumMod val="75000"/>
              </a:schemeClr>
            </a:gs>
            <a:gs pos="30000">
              <a:schemeClr val="bg2">
                <a:lumMod val="75000"/>
              </a:schemeClr>
            </a:gs>
            <a:gs pos="100000">
              <a:schemeClr val="bg2">
                <a:lumMod val="10000"/>
              </a:schemeClr>
            </a:gs>
          </a:gsLst>
          <a:path path="rect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11" descr="moonlight master 2.png"/>
          <p:cNvPicPr>
            <a:picLocks noChangeAspect="1"/>
          </p:cNvPicPr>
          <p:nvPr/>
        </p:nvPicPr>
        <p:blipFill>
          <a:blip r:embed="rId13"/>
          <a:srcRect l="2391" t="1099" r="198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81200" y="792163"/>
            <a:ext cx="5311775" cy="8080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1981200"/>
            <a:ext cx="5016500" cy="38417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8600" y="6348413"/>
            <a:ext cx="2133600" cy="1825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lnSpc>
                <a:spcPct val="80000"/>
              </a:lnSpc>
              <a:spcBef>
                <a:spcPct val="40000"/>
              </a:spcBef>
              <a:spcAft>
                <a:spcPct val="30000"/>
              </a:spcAft>
              <a:buClr>
                <a:srgbClr val="3ECCED"/>
              </a:buClr>
              <a:buSzPct val="70000"/>
              <a:buFont typeface="Wingdings" pitchFamily="2" charset="2"/>
              <a:buChar char="n"/>
              <a:defRPr sz="1100">
                <a:solidFill>
                  <a:srgbClr val="D1E1E3"/>
                </a:solidFill>
                <a:ea typeface="+mn-ea"/>
              </a:defRPr>
            </a:lvl1pPr>
          </a:lstStyle>
          <a:p>
            <a:pPr>
              <a:defRPr/>
            </a:pPr>
            <a:fld id="{763427CA-A8F3-475C-82B3-7EA93FF21682}" type="datetimeFigureOut">
              <a:rPr lang="en-US"/>
              <a:pPr>
                <a:defRPr/>
              </a:pPr>
              <a:t>9/19/2011</a:t>
            </a:fld>
            <a:endParaRPr lang="en-US" sz="100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8600" y="6543675"/>
            <a:ext cx="2895600" cy="184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lnSpc>
                <a:spcPct val="80000"/>
              </a:lnSpc>
              <a:spcBef>
                <a:spcPct val="40000"/>
              </a:spcBef>
              <a:spcAft>
                <a:spcPct val="30000"/>
              </a:spcAft>
              <a:buClr>
                <a:srgbClr val="3ECCED"/>
              </a:buClr>
              <a:buSzPct val="70000"/>
              <a:buFont typeface="Wingdings" pitchFamily="2" charset="2"/>
              <a:buChar char="n"/>
              <a:defRPr sz="1100">
                <a:solidFill>
                  <a:srgbClr val="D1E1E3"/>
                </a:solidFill>
                <a:ea typeface="+mn-ea"/>
              </a:defRPr>
            </a:lvl1pPr>
          </a:lstStyle>
          <a:p>
            <a:pPr>
              <a:defRPr/>
            </a:pPr>
            <a:r>
              <a:rPr lang="en-GB"/>
              <a:t>– </a:t>
            </a:r>
            <a:fld id="{3CC49DF4-5BAC-40F3-B8FB-8C0BFCA44E5F}" type="slidenum">
              <a:rPr lang="en-GB"/>
              <a:pPr>
                <a:defRPr/>
              </a:pPr>
              <a:t>‹#›</a:t>
            </a:fld>
            <a:r>
              <a:rPr lang="en-GB"/>
              <a:t>/15 –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28600" y="6032500"/>
            <a:ext cx="1066800" cy="215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lnSpc>
                <a:spcPct val="80000"/>
              </a:lnSpc>
              <a:spcBef>
                <a:spcPct val="40000"/>
              </a:spcBef>
              <a:spcAft>
                <a:spcPct val="30000"/>
              </a:spcAft>
              <a:buClr>
                <a:srgbClr val="3ECCED"/>
              </a:buClr>
              <a:buSzPct val="70000"/>
              <a:buFont typeface="Wingdings" pitchFamily="2" charset="2"/>
              <a:buChar char="n"/>
              <a:defRPr sz="1300">
                <a:solidFill>
                  <a:srgbClr val="D1E1E3"/>
                </a:solidFill>
                <a:ea typeface="+mn-ea"/>
              </a:defRPr>
            </a:lvl1pPr>
          </a:lstStyle>
          <a:p>
            <a:pPr>
              <a:defRPr/>
            </a:pPr>
            <a:fld id="{DACBBA8D-1CEA-4A91-9BE8-FCC754FE1279}" type="slidenum">
              <a:rPr lang="en-US"/>
              <a:pPr>
                <a:defRPr/>
              </a:pPr>
              <a:t>‹#›</a:t>
            </a:fld>
            <a:endParaRPr lang="en-US" sz="1000">
              <a:solidFill>
                <a:prstClr val="black"/>
              </a:solidFill>
            </a:endParaRPr>
          </a:p>
        </p:txBody>
      </p:sp>
      <p:pic>
        <p:nvPicPr>
          <p:cNvPr id="50184" name="Picture 15" descr="UK Coal Colour Transp"/>
          <p:cNvPicPr>
            <a:picLocks noChangeAspect="1" noChangeArrowheads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7740650" y="6021388"/>
            <a:ext cx="10795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121" r:id="rId1"/>
    <p:sldLayoutId id="2147484122" r:id="rId2"/>
    <p:sldLayoutId id="2147484123" r:id="rId3"/>
    <p:sldLayoutId id="2147484124" r:id="rId4"/>
    <p:sldLayoutId id="2147484125" r:id="rId5"/>
    <p:sldLayoutId id="2147484126" r:id="rId6"/>
    <p:sldLayoutId id="2147484127" r:id="rId7"/>
    <p:sldLayoutId id="2147484128" r:id="rId8"/>
    <p:sldLayoutId id="2147484129" r:id="rId9"/>
    <p:sldLayoutId id="2147484130" r:id="rId10"/>
    <p:sldLayoutId id="2147484131" r:id="rId11"/>
  </p:sldLayoutIdLst>
  <p:transition spd="slow">
    <p:fade thruBlk="1"/>
  </p:transition>
  <p:timing>
    <p:tnLst>
      <p:par>
        <p:cTn id="1" dur="indefinite" restart="never" nodeType="tmRoot"/>
      </p:par>
    </p:tnLst>
  </p:timing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>
          <a:gradFill>
            <a:gsLst>
              <a:gs pos="0">
                <a:schemeClr val="bg1"/>
              </a:gs>
              <a:gs pos="90000">
                <a:schemeClr val="bg2">
                  <a:lumMod val="90000"/>
                </a:schemeClr>
              </a:gs>
            </a:gsLst>
            <a:lin ang="5400000" scaled="0"/>
          </a:gradFill>
          <a:effectLst>
            <a:reflection blurRad="6350" stA="55000" endA="300" endPos="25500" dir="5400000" sy="-10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ndar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ndar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ndar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ndar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ndar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ndar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ndar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ndara" pitchFamily="34" charset="0"/>
        </a:defRPr>
      </a:lvl9pPr>
    </p:titleStyle>
    <p:bodyStyle>
      <a:lvl1pPr marL="228600" indent="-228600" algn="l" rtl="0" eaLnBrk="0" fontAlgn="base" hangingPunct="0">
        <a:spcBef>
          <a:spcPts val="1200"/>
        </a:spcBef>
        <a:spcAft>
          <a:spcPct val="0"/>
        </a:spcAft>
        <a:buClr>
          <a:schemeClr val="bg2"/>
        </a:buClr>
        <a:buBlip>
          <a:blip r:embed="rId15"/>
        </a:buBlip>
        <a:defRPr sz="2200" kern="1200">
          <a:gradFill>
            <a:gsLst>
              <a:gs pos="0">
                <a:schemeClr val="bg1"/>
              </a:gs>
              <a:gs pos="90000">
                <a:schemeClr val="bg2">
                  <a:lumMod val="90000"/>
                </a:schemeClr>
              </a:gs>
            </a:gsLst>
            <a:lin ang="5400000" scaled="0"/>
          </a:gradFill>
          <a:latin typeface="+mn-lt"/>
          <a:ea typeface="+mn-ea"/>
          <a:cs typeface="+mn-cs"/>
        </a:defRPr>
      </a:lvl1pPr>
      <a:lvl2pPr marL="457200" indent="-228600" algn="l" rtl="0" eaLnBrk="0" fontAlgn="base" hangingPunct="0">
        <a:spcBef>
          <a:spcPts val="1200"/>
        </a:spcBef>
        <a:spcAft>
          <a:spcPct val="0"/>
        </a:spcAft>
        <a:buBlip>
          <a:blip r:embed="rId16"/>
        </a:buBlip>
        <a:defRPr sz="2000" kern="1200">
          <a:gradFill>
            <a:gsLst>
              <a:gs pos="0">
                <a:schemeClr val="bg1"/>
              </a:gs>
              <a:gs pos="90000">
                <a:schemeClr val="bg2">
                  <a:lumMod val="90000"/>
                </a:schemeClr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85800" indent="-228600" algn="l" rtl="0" eaLnBrk="0" fontAlgn="base" hangingPunct="0">
        <a:spcBef>
          <a:spcPts val="1200"/>
        </a:spcBef>
        <a:spcAft>
          <a:spcPct val="0"/>
        </a:spcAft>
        <a:buBlip>
          <a:blip r:embed="rId16"/>
        </a:buBlip>
        <a:defRPr sz="2000" kern="1200">
          <a:gradFill>
            <a:gsLst>
              <a:gs pos="0">
                <a:schemeClr val="bg1"/>
              </a:gs>
              <a:gs pos="90000">
                <a:schemeClr val="bg2">
                  <a:lumMod val="90000"/>
                </a:schemeClr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914400" indent="-228600" algn="l" rtl="0" eaLnBrk="0" fontAlgn="base" hangingPunct="0">
        <a:spcBef>
          <a:spcPts val="1200"/>
        </a:spcBef>
        <a:spcAft>
          <a:spcPct val="0"/>
        </a:spcAft>
        <a:buBlip>
          <a:blip r:embed="rId16"/>
        </a:buBlip>
        <a:defRPr sz="2000" kern="1200">
          <a:gradFill>
            <a:gsLst>
              <a:gs pos="0">
                <a:schemeClr val="bg1"/>
              </a:gs>
              <a:gs pos="90000">
                <a:schemeClr val="bg2">
                  <a:lumMod val="90000"/>
                </a:schemeClr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143000" indent="-228600" algn="l" rtl="0" eaLnBrk="0" fontAlgn="base" hangingPunct="0">
        <a:spcBef>
          <a:spcPts val="1200"/>
        </a:spcBef>
        <a:spcAft>
          <a:spcPct val="0"/>
        </a:spcAft>
        <a:buBlip>
          <a:blip r:embed="rId16"/>
        </a:buBlip>
        <a:defRPr sz="2000" kern="1200">
          <a:gradFill>
            <a:gsLst>
              <a:gs pos="0">
                <a:schemeClr val="bg1"/>
              </a:gs>
              <a:gs pos="90000">
                <a:schemeClr val="bg2">
                  <a:lumMod val="90000"/>
                </a:schemeClr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1371600" indent="-228600" algn="l" defTabSz="914400" rtl="0" eaLnBrk="1" latinLnBrk="0" hangingPunct="1">
        <a:spcBef>
          <a:spcPts val="1200"/>
        </a:spcBef>
        <a:buClrTx/>
        <a:buFont typeface="Arial" pitchFamily="34" charset="0"/>
        <a:buChar char="•"/>
        <a:defRPr sz="1800" kern="1200">
          <a:gradFill>
            <a:gsLst>
              <a:gs pos="0">
                <a:schemeClr val="bg1"/>
              </a:gs>
              <a:gs pos="90000">
                <a:schemeClr val="bg2">
                  <a:lumMod val="90000"/>
                </a:schemeClr>
              </a:gs>
            </a:gsLst>
            <a:lin ang="5400000" scaled="0"/>
          </a:gradFill>
          <a:latin typeface="+mn-lt"/>
          <a:ea typeface="+mn-ea"/>
          <a:cs typeface="+mn-cs"/>
        </a:defRPr>
      </a:lvl6pPr>
      <a:lvl7pPr marL="1600200" indent="-228600" algn="l" defTabSz="914400" rtl="0" eaLnBrk="1" latinLnBrk="0" hangingPunct="1">
        <a:spcBef>
          <a:spcPts val="1200"/>
        </a:spcBef>
        <a:buClrTx/>
        <a:buFont typeface="Arial" pitchFamily="34" charset="0"/>
        <a:buChar char="•"/>
        <a:defRPr sz="1800" kern="1200">
          <a:gradFill>
            <a:gsLst>
              <a:gs pos="0">
                <a:schemeClr val="bg1"/>
              </a:gs>
              <a:gs pos="90000">
                <a:schemeClr val="bg2">
                  <a:lumMod val="90000"/>
                </a:schemeClr>
              </a:gs>
            </a:gsLst>
            <a:lin ang="5400000" scaled="0"/>
          </a:gradFill>
          <a:latin typeface="+mn-lt"/>
          <a:ea typeface="+mn-ea"/>
          <a:cs typeface="+mn-cs"/>
        </a:defRPr>
      </a:lvl7pPr>
      <a:lvl8pPr marL="1828800" indent="-228600" algn="l" defTabSz="914400" rtl="0" eaLnBrk="1" latinLnBrk="0" hangingPunct="1">
        <a:spcBef>
          <a:spcPts val="1200"/>
        </a:spcBef>
        <a:buClrTx/>
        <a:buFont typeface="Arial" pitchFamily="34" charset="0"/>
        <a:buChar char="•"/>
        <a:defRPr sz="1800" kern="1200" baseline="0">
          <a:gradFill>
            <a:gsLst>
              <a:gs pos="0">
                <a:schemeClr val="bg1"/>
              </a:gs>
              <a:gs pos="90000">
                <a:schemeClr val="bg2">
                  <a:lumMod val="90000"/>
                </a:schemeClr>
              </a:gs>
            </a:gsLst>
            <a:lin ang="5400000" scaled="0"/>
          </a:gradFill>
          <a:latin typeface="+mn-lt"/>
          <a:ea typeface="+mn-ea"/>
          <a:cs typeface="+mn-cs"/>
        </a:defRPr>
      </a:lvl8pPr>
      <a:lvl9pPr marL="2057400" indent="-228600" algn="l" defTabSz="914400" rtl="0" eaLnBrk="1" latinLnBrk="0" hangingPunct="1">
        <a:spcBef>
          <a:spcPts val="1200"/>
        </a:spcBef>
        <a:buClrTx/>
        <a:buFont typeface="Arial" pitchFamily="34" charset="0"/>
        <a:buChar char="•"/>
        <a:defRPr sz="1800" kern="1200" baseline="0">
          <a:gradFill>
            <a:gsLst>
              <a:gs pos="0">
                <a:schemeClr val="bg1"/>
              </a:gs>
              <a:gs pos="90000">
                <a:schemeClr val="bg2">
                  <a:lumMod val="90000"/>
                </a:schemeClr>
              </a:gs>
            </a:gsLst>
            <a:lin ang="5400000" scaled="0"/>
          </a:gra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zh-CN" smtClean="0"/>
              <a:t>Click to edit Master title style</a:t>
            </a:r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zh-CN" smtClean="0"/>
              <a:t>Click to edit Master text styles</a:t>
            </a:r>
          </a:p>
          <a:p>
            <a:pPr lvl="1"/>
            <a:r>
              <a:rPr lang="en-GB" altLang="zh-CN" smtClean="0"/>
              <a:t>Second level</a:t>
            </a:r>
          </a:p>
          <a:p>
            <a:pPr lvl="2"/>
            <a:r>
              <a:rPr lang="en-GB" altLang="zh-CN" smtClean="0"/>
              <a:t>Third level</a:t>
            </a:r>
          </a:p>
          <a:p>
            <a:pPr lvl="3"/>
            <a:r>
              <a:rPr lang="en-GB" altLang="zh-CN" smtClean="0"/>
              <a:t>Fourth level</a:t>
            </a:r>
          </a:p>
          <a:p>
            <a:pPr lvl="4"/>
            <a:r>
              <a:rPr lang="en-GB" altLang="zh-CN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A44FE13B-A009-454D-92DC-5B2272C7D3A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32" r:id="rId1"/>
    <p:sldLayoutId id="2147484133" r:id="rId2"/>
    <p:sldLayoutId id="2147484134" r:id="rId3"/>
    <p:sldLayoutId id="2147484135" r:id="rId4"/>
    <p:sldLayoutId id="2147484136" r:id="rId5"/>
    <p:sldLayoutId id="2147484137" r:id="rId6"/>
    <p:sldLayoutId id="2147484138" r:id="rId7"/>
    <p:sldLayoutId id="2147484139" r:id="rId8"/>
    <p:sldLayoutId id="2147484140" r:id="rId9"/>
    <p:sldLayoutId id="2147484141" r:id="rId10"/>
    <p:sldLayoutId id="214748414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lumMod val="75000"/>
              </a:schemeClr>
            </a:gs>
            <a:gs pos="30000">
              <a:schemeClr val="bg2">
                <a:lumMod val="75000"/>
              </a:schemeClr>
            </a:gs>
            <a:gs pos="100000">
              <a:schemeClr val="bg2">
                <a:lumMod val="10000"/>
              </a:schemeClr>
            </a:gs>
          </a:gsLst>
          <a:path path="rect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11" descr="moonlight master 2.png"/>
          <p:cNvPicPr>
            <a:picLocks noChangeAspect="1"/>
          </p:cNvPicPr>
          <p:nvPr/>
        </p:nvPicPr>
        <p:blipFill>
          <a:blip r:embed="rId13"/>
          <a:srcRect l="2391" t="1099" r="198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81200" y="792163"/>
            <a:ext cx="5311775" cy="8080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1981200"/>
            <a:ext cx="5016500" cy="38417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8600" y="6348413"/>
            <a:ext cx="2133600" cy="1825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lnSpc>
                <a:spcPct val="80000"/>
              </a:lnSpc>
              <a:spcBef>
                <a:spcPct val="40000"/>
              </a:spcBef>
              <a:spcAft>
                <a:spcPct val="30000"/>
              </a:spcAft>
              <a:buClr>
                <a:srgbClr val="3ECCED"/>
              </a:buClr>
              <a:buSzPct val="70000"/>
              <a:buFont typeface="Wingdings" pitchFamily="2" charset="2"/>
              <a:buChar char="n"/>
              <a:defRPr sz="1100">
                <a:solidFill>
                  <a:srgbClr val="D1E1E3"/>
                </a:solidFill>
                <a:ea typeface="+mn-ea"/>
              </a:defRPr>
            </a:lvl1pPr>
          </a:lstStyle>
          <a:p>
            <a:pPr>
              <a:defRPr/>
            </a:pPr>
            <a:fld id="{FCF70FF2-ED35-4D0E-9F76-308B7DC7732A}" type="datetimeFigureOut">
              <a:rPr lang="en-US"/>
              <a:pPr>
                <a:defRPr/>
              </a:pPr>
              <a:t>9/19/2011</a:t>
            </a:fld>
            <a:endParaRPr lang="en-US" sz="100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8600" y="6543675"/>
            <a:ext cx="2895600" cy="184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lnSpc>
                <a:spcPct val="80000"/>
              </a:lnSpc>
              <a:spcBef>
                <a:spcPct val="40000"/>
              </a:spcBef>
              <a:spcAft>
                <a:spcPct val="30000"/>
              </a:spcAft>
              <a:buClr>
                <a:srgbClr val="3ECCED"/>
              </a:buClr>
              <a:buSzPct val="70000"/>
              <a:buFont typeface="Wingdings" pitchFamily="2" charset="2"/>
              <a:buChar char="n"/>
              <a:defRPr sz="1100">
                <a:solidFill>
                  <a:srgbClr val="D1E1E3"/>
                </a:solidFill>
                <a:ea typeface="+mn-ea"/>
              </a:defRPr>
            </a:lvl1pPr>
          </a:lstStyle>
          <a:p>
            <a:pPr>
              <a:defRPr/>
            </a:pPr>
            <a:r>
              <a:rPr lang="en-GB"/>
              <a:t>– </a:t>
            </a:r>
            <a:fld id="{20F208F6-41BF-4F95-9448-E92CA5C38A72}" type="slidenum">
              <a:rPr lang="en-GB"/>
              <a:pPr>
                <a:defRPr/>
              </a:pPr>
              <a:t>‹#›</a:t>
            </a:fld>
            <a:r>
              <a:rPr lang="en-GB"/>
              <a:t>/15 –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28600" y="6032500"/>
            <a:ext cx="1066800" cy="215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lnSpc>
                <a:spcPct val="80000"/>
              </a:lnSpc>
              <a:spcBef>
                <a:spcPct val="40000"/>
              </a:spcBef>
              <a:spcAft>
                <a:spcPct val="30000"/>
              </a:spcAft>
              <a:buClr>
                <a:srgbClr val="3ECCED"/>
              </a:buClr>
              <a:buSzPct val="70000"/>
              <a:buFont typeface="Wingdings" pitchFamily="2" charset="2"/>
              <a:buChar char="n"/>
              <a:defRPr sz="1300">
                <a:solidFill>
                  <a:srgbClr val="D1E1E3"/>
                </a:solidFill>
                <a:ea typeface="+mn-ea"/>
              </a:defRPr>
            </a:lvl1pPr>
          </a:lstStyle>
          <a:p>
            <a:pPr>
              <a:defRPr/>
            </a:pPr>
            <a:fld id="{2420FF88-8A85-4C69-A363-A8A53EB3EE1A}" type="slidenum">
              <a:rPr lang="en-US"/>
              <a:pPr>
                <a:defRPr/>
              </a:pPr>
              <a:t>‹#›</a:t>
            </a:fld>
            <a:endParaRPr lang="en-US" sz="1000">
              <a:solidFill>
                <a:prstClr val="black"/>
              </a:solidFill>
            </a:endParaRPr>
          </a:p>
        </p:txBody>
      </p:sp>
      <p:pic>
        <p:nvPicPr>
          <p:cNvPr id="74760" name="Picture 15" descr="UK Coal Colour Transp"/>
          <p:cNvPicPr>
            <a:picLocks noChangeAspect="1" noChangeArrowheads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7740650" y="6021388"/>
            <a:ext cx="10795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143" r:id="rId1"/>
    <p:sldLayoutId id="2147484144" r:id="rId2"/>
    <p:sldLayoutId id="2147484145" r:id="rId3"/>
    <p:sldLayoutId id="2147484146" r:id="rId4"/>
    <p:sldLayoutId id="2147484147" r:id="rId5"/>
    <p:sldLayoutId id="2147484148" r:id="rId6"/>
    <p:sldLayoutId id="2147484149" r:id="rId7"/>
    <p:sldLayoutId id="2147484150" r:id="rId8"/>
    <p:sldLayoutId id="2147484151" r:id="rId9"/>
    <p:sldLayoutId id="2147484152" r:id="rId10"/>
    <p:sldLayoutId id="2147484153" r:id="rId11"/>
  </p:sldLayoutIdLst>
  <p:transition spd="slow">
    <p:fade thruBlk="1"/>
  </p:transition>
  <p:timing>
    <p:tnLst>
      <p:par>
        <p:cTn id="1" dur="indefinite" restart="never" nodeType="tmRoot"/>
      </p:par>
    </p:tnLst>
  </p:timing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>
          <a:gradFill>
            <a:gsLst>
              <a:gs pos="0">
                <a:schemeClr val="bg1"/>
              </a:gs>
              <a:gs pos="90000">
                <a:schemeClr val="bg2">
                  <a:lumMod val="90000"/>
                </a:schemeClr>
              </a:gs>
            </a:gsLst>
            <a:lin ang="5400000" scaled="0"/>
          </a:gradFill>
          <a:effectLst>
            <a:reflection blurRad="6350" stA="55000" endA="300" endPos="25500" dir="5400000" sy="-10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ndar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ndar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ndar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ndar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ndar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ndar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ndar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ndara" pitchFamily="34" charset="0"/>
        </a:defRPr>
      </a:lvl9pPr>
    </p:titleStyle>
    <p:bodyStyle>
      <a:lvl1pPr marL="228600" indent="-228600" algn="l" rtl="0" eaLnBrk="0" fontAlgn="base" hangingPunct="0">
        <a:spcBef>
          <a:spcPts val="1200"/>
        </a:spcBef>
        <a:spcAft>
          <a:spcPct val="0"/>
        </a:spcAft>
        <a:buClr>
          <a:schemeClr val="bg2"/>
        </a:buClr>
        <a:buBlip>
          <a:blip r:embed="rId15"/>
        </a:buBlip>
        <a:defRPr sz="2200" kern="1200">
          <a:gradFill>
            <a:gsLst>
              <a:gs pos="0">
                <a:schemeClr val="bg1"/>
              </a:gs>
              <a:gs pos="90000">
                <a:schemeClr val="bg2">
                  <a:lumMod val="90000"/>
                </a:schemeClr>
              </a:gs>
            </a:gsLst>
            <a:lin ang="5400000" scaled="0"/>
          </a:gradFill>
          <a:latin typeface="+mn-lt"/>
          <a:ea typeface="+mn-ea"/>
          <a:cs typeface="+mn-cs"/>
        </a:defRPr>
      </a:lvl1pPr>
      <a:lvl2pPr marL="457200" indent="-228600" algn="l" rtl="0" eaLnBrk="0" fontAlgn="base" hangingPunct="0">
        <a:spcBef>
          <a:spcPts val="1200"/>
        </a:spcBef>
        <a:spcAft>
          <a:spcPct val="0"/>
        </a:spcAft>
        <a:buBlip>
          <a:blip r:embed="rId16"/>
        </a:buBlip>
        <a:defRPr sz="2000" kern="1200">
          <a:gradFill>
            <a:gsLst>
              <a:gs pos="0">
                <a:schemeClr val="bg1"/>
              </a:gs>
              <a:gs pos="90000">
                <a:schemeClr val="bg2">
                  <a:lumMod val="90000"/>
                </a:schemeClr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85800" indent="-228600" algn="l" rtl="0" eaLnBrk="0" fontAlgn="base" hangingPunct="0">
        <a:spcBef>
          <a:spcPts val="1200"/>
        </a:spcBef>
        <a:spcAft>
          <a:spcPct val="0"/>
        </a:spcAft>
        <a:buBlip>
          <a:blip r:embed="rId16"/>
        </a:buBlip>
        <a:defRPr sz="2000" kern="1200">
          <a:gradFill>
            <a:gsLst>
              <a:gs pos="0">
                <a:schemeClr val="bg1"/>
              </a:gs>
              <a:gs pos="90000">
                <a:schemeClr val="bg2">
                  <a:lumMod val="90000"/>
                </a:schemeClr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914400" indent="-228600" algn="l" rtl="0" eaLnBrk="0" fontAlgn="base" hangingPunct="0">
        <a:spcBef>
          <a:spcPts val="1200"/>
        </a:spcBef>
        <a:spcAft>
          <a:spcPct val="0"/>
        </a:spcAft>
        <a:buBlip>
          <a:blip r:embed="rId16"/>
        </a:buBlip>
        <a:defRPr sz="2000" kern="1200">
          <a:gradFill>
            <a:gsLst>
              <a:gs pos="0">
                <a:schemeClr val="bg1"/>
              </a:gs>
              <a:gs pos="90000">
                <a:schemeClr val="bg2">
                  <a:lumMod val="90000"/>
                </a:schemeClr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143000" indent="-228600" algn="l" rtl="0" eaLnBrk="0" fontAlgn="base" hangingPunct="0">
        <a:spcBef>
          <a:spcPts val="1200"/>
        </a:spcBef>
        <a:spcAft>
          <a:spcPct val="0"/>
        </a:spcAft>
        <a:buBlip>
          <a:blip r:embed="rId16"/>
        </a:buBlip>
        <a:defRPr sz="2000" kern="1200">
          <a:gradFill>
            <a:gsLst>
              <a:gs pos="0">
                <a:schemeClr val="bg1"/>
              </a:gs>
              <a:gs pos="90000">
                <a:schemeClr val="bg2">
                  <a:lumMod val="90000"/>
                </a:schemeClr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1371600" indent="-228600" algn="l" defTabSz="914400" rtl="0" eaLnBrk="1" latinLnBrk="0" hangingPunct="1">
        <a:spcBef>
          <a:spcPts val="1200"/>
        </a:spcBef>
        <a:buClrTx/>
        <a:buFont typeface="Arial" pitchFamily="34" charset="0"/>
        <a:buChar char="•"/>
        <a:defRPr sz="1800" kern="1200">
          <a:gradFill>
            <a:gsLst>
              <a:gs pos="0">
                <a:schemeClr val="bg1"/>
              </a:gs>
              <a:gs pos="90000">
                <a:schemeClr val="bg2">
                  <a:lumMod val="90000"/>
                </a:schemeClr>
              </a:gs>
            </a:gsLst>
            <a:lin ang="5400000" scaled="0"/>
          </a:gradFill>
          <a:latin typeface="+mn-lt"/>
          <a:ea typeface="+mn-ea"/>
          <a:cs typeface="+mn-cs"/>
        </a:defRPr>
      </a:lvl6pPr>
      <a:lvl7pPr marL="1600200" indent="-228600" algn="l" defTabSz="914400" rtl="0" eaLnBrk="1" latinLnBrk="0" hangingPunct="1">
        <a:spcBef>
          <a:spcPts val="1200"/>
        </a:spcBef>
        <a:buClrTx/>
        <a:buFont typeface="Arial" pitchFamily="34" charset="0"/>
        <a:buChar char="•"/>
        <a:defRPr sz="1800" kern="1200">
          <a:gradFill>
            <a:gsLst>
              <a:gs pos="0">
                <a:schemeClr val="bg1"/>
              </a:gs>
              <a:gs pos="90000">
                <a:schemeClr val="bg2">
                  <a:lumMod val="90000"/>
                </a:schemeClr>
              </a:gs>
            </a:gsLst>
            <a:lin ang="5400000" scaled="0"/>
          </a:gradFill>
          <a:latin typeface="+mn-lt"/>
          <a:ea typeface="+mn-ea"/>
          <a:cs typeface="+mn-cs"/>
        </a:defRPr>
      </a:lvl7pPr>
      <a:lvl8pPr marL="1828800" indent="-228600" algn="l" defTabSz="914400" rtl="0" eaLnBrk="1" latinLnBrk="0" hangingPunct="1">
        <a:spcBef>
          <a:spcPts val="1200"/>
        </a:spcBef>
        <a:buClrTx/>
        <a:buFont typeface="Arial" pitchFamily="34" charset="0"/>
        <a:buChar char="•"/>
        <a:defRPr sz="1800" kern="1200" baseline="0">
          <a:gradFill>
            <a:gsLst>
              <a:gs pos="0">
                <a:schemeClr val="bg1"/>
              </a:gs>
              <a:gs pos="90000">
                <a:schemeClr val="bg2">
                  <a:lumMod val="90000"/>
                </a:schemeClr>
              </a:gs>
            </a:gsLst>
            <a:lin ang="5400000" scaled="0"/>
          </a:gradFill>
          <a:latin typeface="+mn-lt"/>
          <a:ea typeface="+mn-ea"/>
          <a:cs typeface="+mn-cs"/>
        </a:defRPr>
      </a:lvl8pPr>
      <a:lvl9pPr marL="2057400" indent="-228600" algn="l" defTabSz="914400" rtl="0" eaLnBrk="1" latinLnBrk="0" hangingPunct="1">
        <a:spcBef>
          <a:spcPts val="1200"/>
        </a:spcBef>
        <a:buClrTx/>
        <a:buFont typeface="Arial" pitchFamily="34" charset="0"/>
        <a:buChar char="•"/>
        <a:defRPr sz="1800" kern="1200" baseline="0">
          <a:gradFill>
            <a:gsLst>
              <a:gs pos="0">
                <a:schemeClr val="bg1"/>
              </a:gs>
              <a:gs pos="90000">
                <a:schemeClr val="bg2">
                  <a:lumMod val="90000"/>
                </a:schemeClr>
              </a:gs>
            </a:gsLst>
            <a:lin ang="5400000" scaled="0"/>
          </a:gra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diagramLayout" Target="../diagrams/layout5.xml"/><Relationship Id="rId7" Type="http://schemas.openxmlformats.org/officeDocument/2006/relationships/image" Target="../media/image9.jpe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4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6.xml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6.xml"/><Relationship Id="rId6" Type="http://schemas.openxmlformats.org/officeDocument/2006/relationships/image" Target="../media/image24.gif"/><Relationship Id="rId5" Type="http://schemas.openxmlformats.org/officeDocument/2006/relationships/image" Target="../media/image23.gif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diagramLayout" Target="../diagrams/layout6.xml"/><Relationship Id="rId7" Type="http://schemas.openxmlformats.org/officeDocument/2006/relationships/image" Target="../media/image9.jpe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4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5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5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5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5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microsoft.com/office/2007/relationships/diagramDrawing" Target="../diagrams/drawing2.xml"/><Relationship Id="rId18" Type="http://schemas.microsoft.com/office/2007/relationships/diagramDrawing" Target="../diagrams/drawing3.xml"/><Relationship Id="rId3" Type="http://schemas.openxmlformats.org/officeDocument/2006/relationships/diagramLayout" Target="../diagrams/layout1.xml"/><Relationship Id="rId7" Type="http://schemas.openxmlformats.org/officeDocument/2006/relationships/image" Target="../media/image9.jpeg"/><Relationship Id="rId12" Type="http://schemas.openxmlformats.org/officeDocument/2006/relationships/diagramColors" Target="../diagrams/colors2.xml"/><Relationship Id="rId17" Type="http://schemas.openxmlformats.org/officeDocument/2006/relationships/diagramColors" Target="../diagrams/colors3.xml"/><Relationship Id="rId2" Type="http://schemas.openxmlformats.org/officeDocument/2006/relationships/diagramData" Target="../diagrams/data1.xml"/><Relationship Id="rId16" Type="http://schemas.openxmlformats.org/officeDocument/2006/relationships/diagramQuickStyle" Target="../diagrams/quickStyle3.xml"/><Relationship Id="rId1" Type="http://schemas.openxmlformats.org/officeDocument/2006/relationships/slideLayout" Target="../slideLayouts/slideLayout24.xml"/><Relationship Id="rId6" Type="http://schemas.microsoft.com/office/2007/relationships/diagramDrawing" Target="../diagrams/drawing1.xml"/><Relationship Id="rId11" Type="http://schemas.openxmlformats.org/officeDocument/2006/relationships/diagramQuickStyle" Target="../diagrams/quickStyle2.xml"/><Relationship Id="rId5" Type="http://schemas.openxmlformats.org/officeDocument/2006/relationships/diagramColors" Target="../diagrams/colors1.xml"/><Relationship Id="rId15" Type="http://schemas.openxmlformats.org/officeDocument/2006/relationships/diagramLayout" Target="../diagrams/layout3.xml"/><Relationship Id="rId10" Type="http://schemas.openxmlformats.org/officeDocument/2006/relationships/diagramLayout" Target="../diagrams/layout2.xml"/><Relationship Id="rId4" Type="http://schemas.openxmlformats.org/officeDocument/2006/relationships/diagramQuickStyle" Target="../diagrams/quickStyle1.xml"/><Relationship Id="rId9" Type="http://schemas.openxmlformats.org/officeDocument/2006/relationships/diagramData" Target="../diagrams/data2.xml"/><Relationship Id="rId14" Type="http://schemas.openxmlformats.org/officeDocument/2006/relationships/diagramData" Target="../diagrams/data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8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diagramLayout" Target="../diagrams/layout4.xml"/><Relationship Id="rId7" Type="http://schemas.openxmlformats.org/officeDocument/2006/relationships/image" Target="../media/image9.jpe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4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89" name="Picture 6" descr="Canary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344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214313" y="142875"/>
            <a:ext cx="84296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GB">
                <a:solidFill>
                  <a:srgbClr val="D9D9D9"/>
                </a:solidFill>
                <a:latin typeface="Candara" pitchFamily="34" charset="0"/>
              </a:rPr>
              <a:t>第五届国际矿山大会 北京</a:t>
            </a: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274638" y="5157788"/>
            <a:ext cx="8429625" cy="1100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GB" sz="1800" b="1">
                <a:solidFill>
                  <a:schemeClr val="bg1"/>
                </a:solidFill>
                <a:latin typeface="宋体" charset="-122"/>
              </a:rPr>
              <a:t>紧急撤退和救援中的热能问题</a:t>
            </a:r>
          </a:p>
          <a:p>
            <a:pPr>
              <a:spcBef>
                <a:spcPct val="50000"/>
              </a:spcBef>
            </a:pPr>
            <a:r>
              <a:rPr lang="zh-CN" altLang="en-GB" sz="1600">
                <a:solidFill>
                  <a:schemeClr val="bg1"/>
                </a:solidFill>
                <a:latin typeface="宋体" charset="-122"/>
              </a:rPr>
              <a:t>大卫</a:t>
            </a:r>
            <a:r>
              <a:rPr lang="en-GB" altLang="zh-CN" sz="1600">
                <a:solidFill>
                  <a:schemeClr val="bg1"/>
                </a:solidFill>
                <a:latin typeface="宋体" charset="-122"/>
              </a:rPr>
              <a:t>·</a:t>
            </a:r>
            <a:r>
              <a:rPr lang="zh-CN" altLang="en-GB" sz="1600">
                <a:solidFill>
                  <a:schemeClr val="bg1"/>
                </a:solidFill>
                <a:latin typeface="宋体" charset="-122"/>
              </a:rPr>
              <a:t>布林克利 罗伯特</a:t>
            </a:r>
            <a:r>
              <a:rPr lang="en-GB" altLang="zh-CN" sz="1600">
                <a:solidFill>
                  <a:schemeClr val="bg1"/>
                </a:solidFill>
                <a:latin typeface="宋体" charset="-122"/>
              </a:rPr>
              <a:t>·</a:t>
            </a:r>
            <a:r>
              <a:rPr lang="zh-CN" altLang="en-GB" sz="1600">
                <a:solidFill>
                  <a:schemeClr val="bg1"/>
                </a:solidFill>
                <a:latin typeface="宋体" charset="-122"/>
              </a:rPr>
              <a:t>哲兹弗维兹 </a:t>
            </a:r>
          </a:p>
          <a:p>
            <a:pPr>
              <a:spcBef>
                <a:spcPct val="50000"/>
              </a:spcBef>
            </a:pPr>
            <a:r>
              <a:rPr lang="zh-CN" altLang="en-GB" sz="1600">
                <a:solidFill>
                  <a:schemeClr val="bg1"/>
                </a:solidFill>
                <a:latin typeface="宋体" charset="-122"/>
              </a:rPr>
              <a:t>英国矿山救援服务公司</a:t>
            </a:r>
            <a:endParaRPr lang="en-GB" altLang="zh-CN" sz="1600">
              <a:solidFill>
                <a:schemeClr val="bg1"/>
              </a:solidFill>
              <a:latin typeface="宋体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77" name="Picture 2" descr="MRSL Header Graphic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1378" name="Picture 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633413"/>
            <a:ext cx="9144000" cy="6224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Diagram 9"/>
          <p:cNvGraphicFramePr/>
          <p:nvPr/>
        </p:nvGraphicFramePr>
        <p:xfrm>
          <a:off x="322233" y="2716207"/>
          <a:ext cx="8215370" cy="38576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100" name="Picture 11" descr="Caplamp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642938" y="1357313"/>
            <a:ext cx="2222500" cy="16637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427" name="Picture 11" descr="MRSL Header Graphic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0"/>
            <a:ext cx="914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431" name="Text Box 7"/>
          <p:cNvSpPr txBox="1">
            <a:spLocks noChangeArrowheads="1"/>
          </p:cNvSpPr>
          <p:nvPr/>
        </p:nvSpPr>
        <p:spPr bwMode="auto">
          <a:xfrm>
            <a:off x="3687763" y="1216025"/>
            <a:ext cx="16065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/>
              <a:t>演讲主题</a:t>
            </a:r>
          </a:p>
        </p:txBody>
      </p:sp>
      <p:sp>
        <p:nvSpPr>
          <p:cNvPr id="103432" name="Text Box 8"/>
          <p:cNvSpPr txBox="1">
            <a:spLocks noChangeArrowheads="1"/>
          </p:cNvSpPr>
          <p:nvPr/>
        </p:nvSpPr>
        <p:spPr bwMode="auto">
          <a:xfrm>
            <a:off x="1979613" y="5300663"/>
            <a:ext cx="42814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/>
              <a:t>3</a:t>
            </a:r>
            <a:r>
              <a:rPr lang="zh-CN" altLang="en-US"/>
              <a:t>、对救生舱热环境的影响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50" name="Picture 2" descr="RSA Refuge Trial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50" y="0"/>
            <a:ext cx="5619750" cy="421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452" name="Picture 4" descr="RSA4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72250" y="2357438"/>
            <a:ext cx="2457450" cy="1839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4453" name="Text Box 5"/>
          <p:cNvSpPr txBox="1">
            <a:spLocks noChangeArrowheads="1"/>
          </p:cNvSpPr>
          <p:nvPr/>
        </p:nvSpPr>
        <p:spPr bwMode="auto">
          <a:xfrm>
            <a:off x="950913" y="4403725"/>
            <a:ext cx="790575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</a:rPr>
              <a:t>避难洞室的热环境</a:t>
            </a:r>
          </a:p>
          <a:p>
            <a:r>
              <a:rPr lang="zh-CN" altLang="en-US" sz="3200">
                <a:solidFill>
                  <a:schemeClr val="bg1"/>
                </a:solidFill>
              </a:rPr>
              <a:t>使用测试显示热量快速累积，需要降温</a:t>
            </a:r>
          </a:p>
          <a:p>
            <a:r>
              <a:rPr lang="zh-CN" altLang="en-US" sz="3200">
                <a:solidFill>
                  <a:schemeClr val="bg1"/>
                </a:solidFill>
              </a:rPr>
              <a:t>显示出供应压缩空气的避难洞室有绝对优势</a:t>
            </a:r>
          </a:p>
          <a:p>
            <a:endParaRPr lang="zh-CN" alt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473" name="Picture 1" descr="IHST MineArc Chamber Test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5475" name="Text Box 3"/>
          <p:cNvSpPr txBox="1">
            <a:spLocks noChangeArrowheads="1"/>
          </p:cNvSpPr>
          <p:nvPr/>
        </p:nvSpPr>
        <p:spPr bwMode="auto">
          <a:xfrm>
            <a:off x="1692275" y="692150"/>
            <a:ext cx="1841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zh-CN" altLang="en-US"/>
          </a:p>
        </p:txBody>
      </p:sp>
      <p:sp>
        <p:nvSpPr>
          <p:cNvPr id="105476" name="Text Box 4"/>
          <p:cNvSpPr txBox="1">
            <a:spLocks noChangeArrowheads="1"/>
          </p:cNvSpPr>
          <p:nvPr/>
        </p:nvSpPr>
        <p:spPr bwMode="auto">
          <a:xfrm>
            <a:off x="2032000" y="423863"/>
            <a:ext cx="51625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tx1"/>
                </a:solidFill>
              </a:rPr>
              <a:t>救生舱外部和内部体感温度比较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497" name="Picture 2" descr="MRSL Header Graphic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6498" name="Picture 3" descr="Gilbey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2075" y="1484313"/>
            <a:ext cx="8959850" cy="280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5924" name="Text Box 4"/>
          <p:cNvSpPr txBox="1">
            <a:spLocks noChangeArrowheads="1"/>
          </p:cNvSpPr>
          <p:nvPr/>
        </p:nvSpPr>
        <p:spPr bwMode="auto">
          <a:xfrm>
            <a:off x="1116013" y="5013325"/>
            <a:ext cx="6769100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GB" sz="20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人被困车厢中热条件模型</a:t>
            </a:r>
          </a:p>
          <a:p>
            <a:pPr algn="ctr">
              <a:spcBef>
                <a:spcPct val="50000"/>
              </a:spcBef>
            </a:pPr>
            <a:r>
              <a:rPr lang="zh-CN" altLang="en-GB" sz="20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伦敦地铁有限公司委托</a:t>
            </a:r>
            <a:r>
              <a:rPr lang="zh-CN" altLang="en-GB" sz="20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柏诚公司制作</a:t>
            </a:r>
          </a:p>
          <a:p>
            <a:pPr algn="ctr">
              <a:spcBef>
                <a:spcPct val="50000"/>
              </a:spcBef>
            </a:pPr>
            <a:endParaRPr lang="zh-CN" altLang="en-GB" sz="200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545" name="Picture 2" descr="MRSL Header Graphic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8546" name="Picture 3" descr="Gilbey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765175"/>
            <a:ext cx="9144000" cy="586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8547" name="Picture 4" descr="ani_arrow_left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8313" y="2884488"/>
            <a:ext cx="307975" cy="13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8548" name="Picture 5" descr="ani_arrow_right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748713" y="2611438"/>
            <a:ext cx="287337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Diagram 9"/>
          <p:cNvGraphicFramePr/>
          <p:nvPr/>
        </p:nvGraphicFramePr>
        <p:xfrm>
          <a:off x="322233" y="2716207"/>
          <a:ext cx="8215370" cy="38576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100" name="Picture 11" descr="Caplamp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642938" y="1357313"/>
            <a:ext cx="2222500" cy="16637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0595" name="Picture 11" descr="MRSL Header Graphic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0"/>
            <a:ext cx="914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0598" name="Text Box 6"/>
          <p:cNvSpPr txBox="1">
            <a:spLocks noChangeArrowheads="1"/>
          </p:cNvSpPr>
          <p:nvPr/>
        </p:nvSpPr>
        <p:spPr bwMode="auto">
          <a:xfrm>
            <a:off x="3759200" y="1144588"/>
            <a:ext cx="16065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/>
              <a:t>演讲主题</a:t>
            </a:r>
          </a:p>
        </p:txBody>
      </p:sp>
      <p:sp>
        <p:nvSpPr>
          <p:cNvPr id="110599" name="Text Box 7"/>
          <p:cNvSpPr txBox="1">
            <a:spLocks noChangeArrowheads="1"/>
          </p:cNvSpPr>
          <p:nvPr/>
        </p:nvSpPr>
        <p:spPr bwMode="auto">
          <a:xfrm>
            <a:off x="1600200" y="6062663"/>
            <a:ext cx="39258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/>
              <a:t>4</a:t>
            </a:r>
            <a:r>
              <a:rPr lang="zh-CN" altLang="en-US"/>
              <a:t>、增强救生舱制冷效果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618" name="Picture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6463" y="3829050"/>
            <a:ext cx="4059237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1619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3860800"/>
            <a:ext cx="3902075" cy="273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611188" y="1196975"/>
            <a:ext cx="8208962" cy="14335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zh-CN" altLang="en-GB" sz="3200" i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目标</a:t>
            </a:r>
            <a:r>
              <a:rPr lang="en-GB" altLang="zh-CN" sz="3200" i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:</a:t>
            </a:r>
            <a:endParaRPr lang="en-GB" altLang="zh-CN" i="1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r>
              <a:rPr lang="en-GB" altLang="zh-CN" i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“</a:t>
            </a:r>
            <a:r>
              <a:rPr lang="zh-CN" altLang="en-GB" i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我们怎样最有效地利用压缩空气对在救生舱避险的人进行降温？”</a:t>
            </a:r>
          </a:p>
        </p:txBody>
      </p:sp>
      <p:pic>
        <p:nvPicPr>
          <p:cNvPr id="111621" name="Picture 11" descr="MRSL Header Graphic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42" name="Picture 3" descr="ACPM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2988" y="2917825"/>
            <a:ext cx="6143625" cy="373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Content Placeholder 5"/>
          <p:cNvSpPr txBox="1">
            <a:spLocks/>
          </p:cNvSpPr>
          <p:nvPr/>
        </p:nvSpPr>
        <p:spPr>
          <a:xfrm>
            <a:off x="900113" y="765175"/>
            <a:ext cx="7739062" cy="2060575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spcBef>
                <a:spcPts val="1200"/>
              </a:spcBef>
              <a:buClr>
                <a:schemeClr val="bg2"/>
              </a:buClr>
            </a:pPr>
            <a:r>
              <a:rPr lang="zh-CN" altLang="en-GB" sz="26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ndara" pitchFamily="34" charset="0"/>
              </a:rPr>
              <a:t>救生舱的热环境</a:t>
            </a:r>
          </a:p>
          <a:p>
            <a:pPr>
              <a:spcBef>
                <a:spcPts val="1200"/>
              </a:spcBef>
              <a:buClr>
                <a:schemeClr val="bg2"/>
              </a:buClr>
            </a:pPr>
            <a:r>
              <a:rPr lang="zh-CN" altLang="en-GB" sz="22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ndara" pitchFamily="34" charset="0"/>
              </a:rPr>
              <a:t>降温取决于风流、湿球温度、防护服、代谢水平和避险人数</a:t>
            </a:r>
            <a:endParaRPr lang="en-GB" altLang="zh-CN" sz="2400" b="1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ndara" pitchFamily="34" charset="0"/>
            </a:endParaRPr>
          </a:p>
          <a:p>
            <a:pPr>
              <a:spcBef>
                <a:spcPts val="1200"/>
              </a:spcBef>
              <a:buClr>
                <a:schemeClr val="bg2"/>
              </a:buClr>
            </a:pPr>
            <a:r>
              <a:rPr lang="zh-CN" altLang="en-GB" sz="24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ndara" pitchFamily="34" charset="0"/>
              </a:rPr>
              <a:t>目标：提高局部风流速度 ，利用它所带来的好处</a:t>
            </a:r>
          </a:p>
        </p:txBody>
      </p:sp>
      <p:pic>
        <p:nvPicPr>
          <p:cNvPr id="112644" name="Picture 11" descr="MRSL Header Graphic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666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284538"/>
            <a:ext cx="9144000" cy="2938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3667" name="Picture 11" descr="MRSL Header Graphic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755650" y="1268413"/>
            <a:ext cx="7848600" cy="1800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Tx/>
              <a:buChar char="-"/>
            </a:pPr>
            <a:r>
              <a:rPr lang="zh-CN" altLang="en-GB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通常情况下使用巷道一部分的井下救生舱能力较强</a:t>
            </a:r>
          </a:p>
          <a:p>
            <a:pPr>
              <a:buFontTx/>
              <a:buChar char="-"/>
            </a:pPr>
            <a:endParaRPr lang="en-GB" altLang="zh-CN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buFontTx/>
              <a:buChar char="-"/>
            </a:pPr>
            <a:r>
              <a:rPr lang="zh-CN" altLang="en-GB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压缩空气纵向通风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11" descr="Caplamp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642938" y="1357313"/>
            <a:ext cx="2222500" cy="16637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1139" name="Picture 11" descr="MRSL Header Graphic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1142" name="Text Box 6"/>
          <p:cNvSpPr txBox="1">
            <a:spLocks noChangeArrowheads="1"/>
          </p:cNvSpPr>
          <p:nvPr/>
        </p:nvSpPr>
        <p:spPr bwMode="auto">
          <a:xfrm>
            <a:off x="3759200" y="1576388"/>
            <a:ext cx="1841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zh-CN" altLang="en-US"/>
          </a:p>
        </p:txBody>
      </p:sp>
      <p:sp>
        <p:nvSpPr>
          <p:cNvPr id="91143" name="Text Box 7"/>
          <p:cNvSpPr txBox="1">
            <a:spLocks noChangeArrowheads="1"/>
          </p:cNvSpPr>
          <p:nvPr/>
        </p:nvSpPr>
        <p:spPr bwMode="auto">
          <a:xfrm>
            <a:off x="3832225" y="1720850"/>
            <a:ext cx="16065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/>
              <a:t>演讲主题</a:t>
            </a:r>
          </a:p>
        </p:txBody>
      </p:sp>
      <p:sp>
        <p:nvSpPr>
          <p:cNvPr id="91144" name="Text Box 8"/>
          <p:cNvSpPr txBox="1">
            <a:spLocks noChangeArrowheads="1"/>
          </p:cNvSpPr>
          <p:nvPr/>
        </p:nvSpPr>
        <p:spPr bwMode="auto">
          <a:xfrm>
            <a:off x="1600200" y="3109913"/>
            <a:ext cx="4281488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/>
              <a:t>1</a:t>
            </a:r>
            <a:r>
              <a:rPr lang="zh-CN" altLang="en-US"/>
              <a:t>、对救援（灭火）的影响</a:t>
            </a:r>
          </a:p>
          <a:p>
            <a:r>
              <a:rPr lang="en-US" altLang="zh-CN"/>
              <a:t>2</a:t>
            </a:r>
            <a:r>
              <a:rPr lang="zh-CN" altLang="en-US"/>
              <a:t>、对长距离撤离的影响</a:t>
            </a:r>
          </a:p>
          <a:p>
            <a:r>
              <a:rPr lang="en-US" altLang="zh-CN"/>
              <a:t>3</a:t>
            </a:r>
            <a:r>
              <a:rPr lang="zh-CN" altLang="en-US"/>
              <a:t>、对救生舱热环境的影响</a:t>
            </a:r>
          </a:p>
          <a:p>
            <a:r>
              <a:rPr lang="en-US" altLang="zh-CN"/>
              <a:t>4</a:t>
            </a:r>
            <a:r>
              <a:rPr lang="zh-CN" altLang="en-US"/>
              <a:t>、增强救生舱的制冷效果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690" name="Picture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284538"/>
            <a:ext cx="9144000" cy="2938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4691" name="Picture 11" descr="MRSL Header Graphic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042988" y="1268413"/>
            <a:ext cx="7416800" cy="946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Tx/>
              <a:buChar char="-"/>
            </a:pPr>
            <a:r>
              <a:rPr lang="zh-CN" altLang="en-GB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新鲜空气在救生舱流动的速度较低</a:t>
            </a:r>
          </a:p>
          <a:p>
            <a:pPr>
              <a:buFontTx/>
              <a:buChar char="-"/>
            </a:pPr>
            <a:r>
              <a:rPr lang="zh-CN" altLang="en-GB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皮肤表面的空气流动速度可能小于</a:t>
            </a:r>
            <a:r>
              <a:rPr lang="en-GB" altLang="zh-CN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0.5 m/s</a:t>
            </a:r>
            <a:endParaRPr lang="zh-CN" altLang="en-GB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714" name="Picture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284538"/>
            <a:ext cx="9144000" cy="2938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5715" name="Picture 11" descr="MRSL Header Graphic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827088" y="1268413"/>
            <a:ext cx="7632700" cy="13731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Tx/>
              <a:buChar char="-"/>
            </a:pPr>
            <a:r>
              <a:rPr lang="zh-CN" altLang="en-GB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如图所示使用四个环形的空气扩大器</a:t>
            </a:r>
          </a:p>
          <a:p>
            <a:pPr>
              <a:buFontTx/>
              <a:buChar char="-"/>
            </a:pPr>
            <a:r>
              <a:rPr lang="zh-CN" altLang="en-GB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显著的局部循环空气流动</a:t>
            </a:r>
            <a:endParaRPr lang="en-GB" altLang="zh-CN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buFontTx/>
              <a:buChar char="-"/>
            </a:pPr>
            <a:r>
              <a:rPr lang="en-GB" altLang="zh-CN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zh-CN" altLang="en-GB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气体涡流保证最大的制冷效果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738" name="Picture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4613"/>
            <a:ext cx="9144000" cy="670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762" name="Picture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0813"/>
            <a:ext cx="9144000" cy="670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874713" y="836613"/>
            <a:ext cx="7777162" cy="22828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zh-CN" altLang="en-GB" sz="24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ndara" pitchFamily="34" charset="0"/>
              </a:rPr>
              <a:t>研究计划 </a:t>
            </a:r>
            <a:r>
              <a:rPr lang="en-GB" altLang="zh-CN" sz="24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ndara" pitchFamily="34" charset="0"/>
              </a:rPr>
              <a:t>…</a:t>
            </a:r>
          </a:p>
          <a:p>
            <a:r>
              <a:rPr lang="en-GB" altLang="zh-CN" sz="24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cs typeface="Calibri" pitchFamily="34" charset="0"/>
              </a:rPr>
              <a:t>❶ </a:t>
            </a:r>
            <a:r>
              <a:rPr lang="zh-CN" altLang="en-GB" sz="24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cs typeface="Calibri" pitchFamily="34" charset="0"/>
              </a:rPr>
              <a:t>选择空气输送速度</a:t>
            </a:r>
            <a:endParaRPr lang="zh-CN" altLang="en-GB" sz="2400" b="1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ndara" pitchFamily="34" charset="0"/>
            </a:endParaRPr>
          </a:p>
          <a:p>
            <a:r>
              <a:rPr lang="en-GB" altLang="zh-CN" sz="24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cs typeface="Calibri" pitchFamily="34" charset="0"/>
              </a:rPr>
              <a:t>❷ </a:t>
            </a:r>
            <a:r>
              <a:rPr lang="zh-CN" altLang="en-GB" sz="24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ndara" pitchFamily="34" charset="0"/>
              </a:rPr>
              <a:t>在部分区域测量空气流动速度</a:t>
            </a:r>
          </a:p>
          <a:p>
            <a:r>
              <a:rPr lang="en-GB" altLang="zh-CN" sz="24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ndara" pitchFamily="34" charset="0"/>
                <a:cs typeface="Calibri" pitchFamily="34" charset="0"/>
              </a:rPr>
              <a:t>❸ </a:t>
            </a:r>
            <a:r>
              <a:rPr lang="zh-CN" altLang="en-GB" sz="24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ndara" pitchFamily="34" charset="0"/>
                <a:cs typeface="Calibri" pitchFamily="34" charset="0"/>
              </a:rPr>
              <a:t>测量救生舱声音水平</a:t>
            </a:r>
          </a:p>
          <a:p>
            <a:r>
              <a:rPr lang="en-GB" altLang="zh-CN" sz="24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ndara" pitchFamily="34" charset="0"/>
                <a:cs typeface="Calibri" pitchFamily="34" charset="0"/>
              </a:rPr>
              <a:t>❹</a:t>
            </a:r>
            <a:r>
              <a:rPr lang="en-GB" altLang="zh-CN" sz="24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zh-CN" altLang="en-GB" sz="24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cs typeface="Calibri" pitchFamily="34" charset="0"/>
              </a:rPr>
              <a:t>开展局部气候收益分析</a:t>
            </a:r>
          </a:p>
          <a:p>
            <a:r>
              <a:rPr lang="en-GB" altLang="zh-CN" sz="24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cs typeface="Calibri" pitchFamily="34" charset="0"/>
              </a:rPr>
              <a:t>❺ </a:t>
            </a:r>
            <a:r>
              <a:rPr lang="zh-CN" altLang="en-GB" sz="24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ndara" pitchFamily="34" charset="0"/>
                <a:cs typeface="Calibri" pitchFamily="34" charset="0"/>
              </a:rPr>
              <a:t>对矿山落实情况进行评估</a:t>
            </a:r>
            <a:endParaRPr lang="zh-CN" altLang="en-GB" sz="2400" b="1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ndara" pitchFamily="34" charset="0"/>
            </a:endParaRPr>
          </a:p>
        </p:txBody>
      </p:sp>
      <p:pic>
        <p:nvPicPr>
          <p:cNvPr id="117764" name="Picture 11" descr="MRSL Header Graphic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9525" y="0"/>
            <a:ext cx="91535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785" name="Picture 11" descr="MRSL Header Graphi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8786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16013" y="1114425"/>
            <a:ext cx="6624637" cy="574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878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42988" y="1700213"/>
            <a:ext cx="1485900" cy="147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8790" name="Text Box 6"/>
          <p:cNvSpPr txBox="1">
            <a:spLocks noChangeArrowheads="1"/>
          </p:cNvSpPr>
          <p:nvPr/>
        </p:nvSpPr>
        <p:spPr bwMode="auto">
          <a:xfrm>
            <a:off x="2484438" y="1052513"/>
            <a:ext cx="40957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tx1"/>
                </a:solidFill>
              </a:rPr>
              <a:t>消费者使用的空气扩大器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809" name="Picture 11" descr="MRSL Header Graphi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9810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4213" y="1162050"/>
            <a:ext cx="7848600" cy="523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833" name="Picture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0836" name="Text Box 4"/>
          <p:cNvSpPr txBox="1">
            <a:spLocks noChangeArrowheads="1"/>
          </p:cNvSpPr>
          <p:nvPr/>
        </p:nvSpPr>
        <p:spPr bwMode="auto">
          <a:xfrm>
            <a:off x="611188" y="765175"/>
            <a:ext cx="40322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200"/>
              <a:t>工业用空气增大器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857" name="Picture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81" name="Picture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905" name="Picture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Diagram 9"/>
          <p:cNvGraphicFramePr/>
          <p:nvPr/>
        </p:nvGraphicFramePr>
        <p:xfrm>
          <a:off x="466696" y="2644770"/>
          <a:ext cx="8215369" cy="38576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100" name="Picture 11" descr="Caplamp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642938" y="1357313"/>
            <a:ext cx="2222500" cy="16637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163" name="Picture 11" descr="MRSL Header Graphic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0"/>
            <a:ext cx="914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66" name="Text Box 6"/>
          <p:cNvSpPr txBox="1">
            <a:spLocks noChangeArrowheads="1"/>
          </p:cNvSpPr>
          <p:nvPr/>
        </p:nvSpPr>
        <p:spPr bwMode="auto">
          <a:xfrm>
            <a:off x="3832225" y="1720850"/>
            <a:ext cx="16065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/>
              <a:t>演讲主题</a:t>
            </a:r>
          </a:p>
        </p:txBody>
      </p:sp>
      <p:graphicFrame>
        <p:nvGraphicFramePr>
          <p:cNvPr id="2" name="Diagram 9"/>
          <p:cNvGraphicFramePr/>
          <p:nvPr/>
        </p:nvGraphicFramePr>
        <p:xfrm>
          <a:off x="466696" y="2644770"/>
          <a:ext cx="8215369" cy="38576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graphicFrame>
        <p:nvGraphicFramePr>
          <p:cNvPr id="3" name="Diagram 9"/>
          <p:cNvGraphicFramePr/>
          <p:nvPr/>
        </p:nvGraphicFramePr>
        <p:xfrm>
          <a:off x="466696" y="2644770"/>
          <a:ext cx="8215369" cy="38576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4" r:lo="rId15" r:qs="rId16" r:cs="rId17"/>
          </a:graphicData>
        </a:graphic>
      </p:graphicFrame>
      <p:sp>
        <p:nvSpPr>
          <p:cNvPr id="92169" name="Text Box 9"/>
          <p:cNvSpPr txBox="1">
            <a:spLocks noChangeArrowheads="1"/>
          </p:cNvSpPr>
          <p:nvPr/>
        </p:nvSpPr>
        <p:spPr bwMode="auto">
          <a:xfrm>
            <a:off x="2124075" y="2852738"/>
            <a:ext cx="42814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/>
              <a:t>1</a:t>
            </a:r>
            <a:r>
              <a:rPr lang="zh-CN" altLang="en-US"/>
              <a:t>、对救援（灭火）的影响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929" name="Picture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954" name="Picture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00500" y="0"/>
            <a:ext cx="5143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5955" name="Picture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38655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977" name="Picture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68400"/>
            <a:ext cx="9144000" cy="5408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6978" name="Picture 11" descr="MRSL Header Graphic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001" name="Picture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0200" y="1196975"/>
            <a:ext cx="8483600" cy="531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8002" name="Picture 11" descr="MRSL Header Graphic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025" name="Picture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1412875"/>
            <a:ext cx="8077200" cy="517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026" name="Picture 11" descr="MRSL Header Graphic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897063" y="836613"/>
            <a:ext cx="5184775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GB" sz="1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</a:rPr>
              <a:t>Cooling characteristic – 12 occupants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049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0"/>
            <a:ext cx="377983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0050" name="Picture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9338" y="0"/>
            <a:ext cx="37623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073" name="Picture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8650" y="876300"/>
            <a:ext cx="7885113" cy="598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1074" name="Picture 11" descr="MRSL Header Graphic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650875" y="765175"/>
            <a:ext cx="8208963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GB" sz="200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</a:rPr>
              <a:t>Spectogram</a:t>
            </a:r>
            <a:r>
              <a:rPr lang="en-GB" sz="2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</a:rPr>
              <a:t/>
            </a:r>
            <a:br>
              <a:rPr lang="en-GB" sz="2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</a:rPr>
            </a:br>
            <a:r>
              <a:rPr lang="en-GB" sz="2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</a:rPr>
              <a:t>Speech only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097" name="Picture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908050"/>
            <a:ext cx="7826375" cy="594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2098" name="Picture 11" descr="MRSL Header Graphic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650875" y="765175"/>
            <a:ext cx="8208963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GB" sz="200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</a:rPr>
              <a:t>Spectogram</a:t>
            </a:r>
            <a:r>
              <a:rPr lang="en-GB" sz="2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</a:rPr>
              <a:t/>
            </a:r>
            <a:br>
              <a:rPr lang="en-GB" sz="2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</a:rPr>
            </a:br>
            <a:r>
              <a:rPr lang="en-GB" sz="2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</a:rPr>
              <a:t>Speech + Compressed Air Noise @ 5 bar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21" name="Picture 11" descr="MRSL Header Graphi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971550" y="1125538"/>
            <a:ext cx="7777163" cy="44735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zh-CN" altLang="en-GB" sz="24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ndara" pitchFamily="34" charset="0"/>
              </a:rPr>
              <a:t>结论和建议：</a:t>
            </a:r>
          </a:p>
          <a:p>
            <a:endParaRPr lang="en-GB" altLang="zh-CN" sz="2400" b="1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ndara" pitchFamily="34" charset="0"/>
            </a:endParaRPr>
          </a:p>
          <a:p>
            <a:r>
              <a:rPr lang="en-GB" altLang="zh-CN" sz="24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cs typeface="Calibri" pitchFamily="34" charset="0"/>
              </a:rPr>
              <a:t>❶ </a:t>
            </a:r>
            <a:r>
              <a:rPr lang="zh-CN" altLang="en-GB" sz="24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cs typeface="Calibri" pitchFamily="34" charset="0"/>
              </a:rPr>
              <a:t>需要考虑热能对救援、灭火、撤离和避险的影响</a:t>
            </a:r>
          </a:p>
          <a:p>
            <a:endParaRPr lang="en-GB" altLang="zh-CN" sz="2400" b="1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ndara" pitchFamily="34" charset="0"/>
            </a:endParaRPr>
          </a:p>
          <a:p>
            <a:r>
              <a:rPr lang="en-GB" altLang="zh-CN" sz="24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cs typeface="Calibri" pitchFamily="34" charset="0"/>
              </a:rPr>
              <a:t>❷ </a:t>
            </a:r>
            <a:r>
              <a:rPr lang="zh-CN" altLang="en-GB" sz="24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ndara" pitchFamily="34" charset="0"/>
              </a:rPr>
              <a:t>解决较深矿山中的问题需要学习其它国家的经验</a:t>
            </a:r>
          </a:p>
          <a:p>
            <a:endParaRPr lang="en-GB" altLang="zh-CN" sz="2400" b="1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ndara" pitchFamily="34" charset="0"/>
            </a:endParaRPr>
          </a:p>
          <a:p>
            <a:r>
              <a:rPr lang="en-GB" altLang="zh-CN" sz="24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ndara" pitchFamily="34" charset="0"/>
                <a:cs typeface="Calibri" pitchFamily="34" charset="0"/>
              </a:rPr>
              <a:t>❸</a:t>
            </a:r>
            <a:r>
              <a:rPr lang="zh-CN" altLang="en-GB" sz="24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ndara" pitchFamily="34" charset="0"/>
                <a:cs typeface="Calibri" pitchFamily="34" charset="0"/>
              </a:rPr>
              <a:t>救生舱和集合点是紧急撤退计划中不可或缺的一部分</a:t>
            </a:r>
          </a:p>
          <a:p>
            <a:endParaRPr lang="zh-CN" altLang="en-GB" sz="2400" b="1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ndara" pitchFamily="34" charset="0"/>
              <a:cs typeface="Calibri" pitchFamily="34" charset="0"/>
            </a:endParaRPr>
          </a:p>
          <a:p>
            <a:r>
              <a:rPr lang="en-GB" altLang="zh-CN" sz="24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ndara" pitchFamily="34" charset="0"/>
                <a:cs typeface="Calibri" pitchFamily="34" charset="0"/>
              </a:rPr>
              <a:t>❹</a:t>
            </a:r>
            <a:r>
              <a:rPr lang="en-GB" altLang="zh-CN" sz="24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zh-CN" altLang="en-GB" sz="24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cs typeface="Calibri" pitchFamily="34" charset="0"/>
              </a:rPr>
              <a:t>在压缩空气救生舱中使用空气扩大器可行的技术</a:t>
            </a:r>
          </a:p>
          <a:p>
            <a:endParaRPr lang="en-GB" altLang="zh-CN" sz="2400" b="1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  <a:cs typeface="Calibri" pitchFamily="34" charset="0"/>
            </a:endParaRPr>
          </a:p>
          <a:p>
            <a:r>
              <a:rPr lang="en-GB" altLang="zh-CN" sz="24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cs typeface="Calibri" pitchFamily="34" charset="0"/>
              </a:rPr>
              <a:t>❺ </a:t>
            </a:r>
            <a:r>
              <a:rPr lang="zh-CN" altLang="en-GB" sz="24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ndara" pitchFamily="34" charset="0"/>
                <a:cs typeface="Calibri" pitchFamily="34" charset="0"/>
              </a:rPr>
              <a:t>推荐阅读矿山救援服务公司的相关文章，可以进行更多的讨论</a:t>
            </a:r>
            <a:endParaRPr lang="zh-CN" altLang="en-GB" sz="2400" b="1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ndara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146" name="Picture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175"/>
            <a:ext cx="9144000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4148" name="Text Box 4"/>
          <p:cNvSpPr txBox="1">
            <a:spLocks noChangeArrowheads="1"/>
          </p:cNvSpPr>
          <p:nvPr/>
        </p:nvSpPr>
        <p:spPr bwMode="auto">
          <a:xfrm>
            <a:off x="4408488" y="442913"/>
            <a:ext cx="196373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4000"/>
              <a:t>谢谢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5" name="Picture 2" descr="National Rescue Heat Code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836613"/>
            <a:ext cx="8275637" cy="5129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186" name="Picture 3" descr="MRSL Header Graphic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3189" name="Text Box 5"/>
          <p:cNvSpPr txBox="1">
            <a:spLocks noChangeArrowheads="1"/>
          </p:cNvSpPr>
          <p:nvPr/>
        </p:nvSpPr>
        <p:spPr bwMode="auto">
          <a:xfrm>
            <a:off x="1547813" y="1435100"/>
            <a:ext cx="53752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chemeClr val="tx1"/>
                </a:solidFill>
              </a:rPr>
              <a:t>  </a:t>
            </a:r>
            <a:r>
              <a:rPr lang="zh-CN" altLang="en-US">
                <a:solidFill>
                  <a:schemeClr val="tx1"/>
                </a:solidFill>
              </a:rPr>
              <a:t>在热环境中救援时间的规定比较</a:t>
            </a:r>
          </a:p>
        </p:txBody>
      </p:sp>
      <p:sp>
        <p:nvSpPr>
          <p:cNvPr id="93190" name="Text Box 6"/>
          <p:cNvSpPr txBox="1">
            <a:spLocks noChangeArrowheads="1"/>
          </p:cNvSpPr>
          <p:nvPr/>
        </p:nvSpPr>
        <p:spPr bwMode="auto">
          <a:xfrm>
            <a:off x="250825" y="981075"/>
            <a:ext cx="8128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chemeClr val="tx1"/>
                </a:solidFill>
              </a:rPr>
              <a:t>安全工作时间</a:t>
            </a:r>
          </a:p>
        </p:txBody>
      </p:sp>
      <p:sp>
        <p:nvSpPr>
          <p:cNvPr id="93191" name="Text Box 7"/>
          <p:cNvSpPr txBox="1">
            <a:spLocks noChangeArrowheads="1"/>
          </p:cNvSpPr>
          <p:nvPr/>
        </p:nvSpPr>
        <p:spPr bwMode="auto">
          <a:xfrm>
            <a:off x="3255963" y="5824538"/>
            <a:ext cx="16065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tx1"/>
                </a:solidFill>
              </a:rPr>
              <a:t>湿球温度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3" name="Picture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4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5235" name="Text Box 3"/>
          <p:cNvSpPr txBox="1">
            <a:spLocks noChangeArrowheads="1"/>
          </p:cNvSpPr>
          <p:nvPr/>
        </p:nvSpPr>
        <p:spPr bwMode="auto">
          <a:xfrm>
            <a:off x="2124075" y="1196975"/>
            <a:ext cx="5060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chemeClr val="tx1"/>
                </a:solidFill>
              </a:rPr>
              <a:t>在湿热环境中安全使用呼吸器的时间</a:t>
            </a:r>
          </a:p>
        </p:txBody>
      </p:sp>
      <p:sp>
        <p:nvSpPr>
          <p:cNvPr id="95236" name="Text Box 4"/>
          <p:cNvSpPr txBox="1">
            <a:spLocks noChangeArrowheads="1"/>
          </p:cNvSpPr>
          <p:nvPr/>
        </p:nvSpPr>
        <p:spPr bwMode="auto">
          <a:xfrm>
            <a:off x="3687763" y="6381750"/>
            <a:ext cx="16065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>
                <a:solidFill>
                  <a:schemeClr val="tx1"/>
                </a:solidFill>
              </a:rPr>
              <a:t>湿球温度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071938" y="571500"/>
            <a:ext cx="4857750" cy="414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zh-CN" altLang="en-GB" sz="24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地面灭火情况：</a:t>
            </a:r>
          </a:p>
          <a:p>
            <a:endParaRPr lang="en-GB" altLang="zh-CN" sz="180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>
              <a:buFont typeface="Arial" charset="0"/>
              <a:buChar char="•"/>
            </a:pPr>
            <a:r>
              <a:rPr lang="en-GB" altLang="zh-CN" sz="180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zh-CN" altLang="en-GB" sz="18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从实际事故中获得的资料很少，主要来自平时的练习</a:t>
            </a:r>
          </a:p>
          <a:p>
            <a:pPr>
              <a:buFont typeface="Arial" charset="0"/>
              <a:buChar char="•"/>
            </a:pPr>
            <a:r>
              <a:rPr lang="zh-CN" altLang="en-GB" sz="1800">
                <a:solidFill>
                  <a:srgbClr val="000000"/>
                </a:solidFill>
                <a:latin typeface="Calibri" pitchFamily="34" charset="0"/>
              </a:rPr>
              <a:t>灭火过程中，消防队员的体核温度很高</a:t>
            </a:r>
            <a:endParaRPr lang="en-GB" altLang="zh-CN" sz="1800">
              <a:solidFill>
                <a:srgbClr val="000000"/>
              </a:solidFill>
              <a:latin typeface="Calibri" pitchFamily="34" charset="0"/>
            </a:endParaRPr>
          </a:p>
          <a:p>
            <a:pPr>
              <a:buFont typeface="Arial" charset="0"/>
              <a:buChar char="•"/>
            </a:pPr>
            <a:r>
              <a:rPr lang="en-GB" altLang="zh-CN" sz="180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zh-CN" altLang="en-GB" sz="1800">
                <a:solidFill>
                  <a:srgbClr val="000000"/>
                </a:solidFill>
                <a:latin typeface="Calibri" pitchFamily="34" charset="0"/>
              </a:rPr>
              <a:t>休息和恢复时间不足以保证降温效果</a:t>
            </a:r>
          </a:p>
          <a:p>
            <a:pPr>
              <a:buFont typeface="Arial" charset="0"/>
              <a:buChar char="•"/>
            </a:pPr>
            <a:r>
              <a:rPr lang="zh-CN" altLang="en-GB" sz="1800">
                <a:solidFill>
                  <a:srgbClr val="000000"/>
                </a:solidFill>
                <a:latin typeface="Calibri" pitchFamily="34" charset="0"/>
              </a:rPr>
              <a:t>维持充足水分是非常重要的</a:t>
            </a:r>
          </a:p>
          <a:p>
            <a:pPr>
              <a:buFont typeface="Arial" charset="0"/>
              <a:buChar char="•"/>
            </a:pPr>
            <a:r>
              <a:rPr lang="zh-CN" altLang="en-GB" sz="1800">
                <a:solidFill>
                  <a:srgbClr val="000000"/>
                </a:solidFill>
                <a:latin typeface="Calibri" pitchFamily="34" charset="0"/>
              </a:rPr>
              <a:t>考虑使用积极的降温和恢复措施</a:t>
            </a:r>
            <a:endParaRPr lang="en-GB" altLang="zh-CN" sz="1800">
              <a:solidFill>
                <a:srgbClr val="000000"/>
              </a:solidFill>
              <a:latin typeface="Calibri" pitchFamily="34" charset="0"/>
            </a:endParaRPr>
          </a:p>
          <a:p>
            <a:pPr>
              <a:buFont typeface="Arial" charset="0"/>
              <a:buChar char="•"/>
            </a:pPr>
            <a:r>
              <a:rPr lang="zh-CN" altLang="en-GB" sz="1800">
                <a:solidFill>
                  <a:srgbClr val="000000"/>
                </a:solidFill>
                <a:latin typeface="Calibri" pitchFamily="34" charset="0"/>
              </a:rPr>
              <a:t>推广体核温度监测（热应变）</a:t>
            </a:r>
          </a:p>
          <a:p>
            <a:pPr>
              <a:buFont typeface="Arial" charset="0"/>
              <a:buChar char="•"/>
            </a:pPr>
            <a:r>
              <a:rPr lang="en-GB" altLang="zh-CN" sz="180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zh-CN" altLang="en-GB" sz="1800">
                <a:solidFill>
                  <a:srgbClr val="000000"/>
                </a:solidFill>
                <a:latin typeface="Calibri" pitchFamily="34" charset="0"/>
              </a:rPr>
              <a:t>针对体核温度采取行动的最低标准还没有得到一致认可</a:t>
            </a:r>
          </a:p>
          <a:p>
            <a:endParaRPr lang="en-GB" altLang="zh-CN" sz="2000">
              <a:solidFill>
                <a:srgbClr val="000000"/>
              </a:solidFill>
              <a:latin typeface="Calibri" pitchFamily="34" charset="0"/>
            </a:endParaRPr>
          </a:p>
          <a:p>
            <a:r>
              <a:rPr lang="zh-CN" altLang="en-GB" sz="1200">
                <a:solidFill>
                  <a:srgbClr val="000000"/>
                </a:solidFill>
                <a:latin typeface="Calibri" pitchFamily="34" charset="0"/>
              </a:rPr>
              <a:t>来源</a:t>
            </a:r>
            <a:r>
              <a:rPr lang="en-GB" altLang="zh-CN" sz="1200">
                <a:solidFill>
                  <a:srgbClr val="000000"/>
                </a:solidFill>
                <a:latin typeface="Calibri" pitchFamily="34" charset="0"/>
              </a:rPr>
              <a:t>: </a:t>
            </a:r>
            <a:r>
              <a:rPr lang="zh-CN" altLang="en-GB" sz="1200" i="1">
                <a:solidFill>
                  <a:srgbClr val="000000"/>
                </a:solidFill>
                <a:latin typeface="Calibri" pitchFamily="34" charset="0"/>
              </a:rPr>
              <a:t>英国消防研究报告 </a:t>
            </a:r>
            <a:r>
              <a:rPr lang="en-GB" altLang="zh-CN" sz="1200" i="1">
                <a:solidFill>
                  <a:srgbClr val="000000"/>
                </a:solidFill>
                <a:latin typeface="Calibri" pitchFamily="34" charset="0"/>
              </a:rPr>
              <a:t>18-2008 </a:t>
            </a:r>
            <a:r>
              <a:rPr lang="en-GB" altLang="zh-CN" sz="1200">
                <a:solidFill>
                  <a:srgbClr val="000000"/>
                </a:solidFill>
                <a:latin typeface="Calibri" pitchFamily="34" charset="0"/>
              </a:rPr>
              <a:t>(http://www.communities.gov.uk/publications/fire/coretemperature)</a:t>
            </a:r>
          </a:p>
          <a:p>
            <a:endParaRPr lang="en-GB" altLang="zh-CN" sz="1800">
              <a:solidFill>
                <a:srgbClr val="000000"/>
              </a:solidFill>
              <a:latin typeface="Calibri" pitchFamily="34" charset="0"/>
            </a:endParaRPr>
          </a:p>
        </p:txBody>
      </p:sp>
      <p:pic>
        <p:nvPicPr>
          <p:cNvPr id="962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350" y="0"/>
            <a:ext cx="39131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erseyide Fire &amp; Rescue.jp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6350" y="4272"/>
            <a:ext cx="9144000" cy="686215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00063" y="357188"/>
            <a:ext cx="8215312" cy="52038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zh-CN" altLang="en-GB" sz="2400" b="1">
                <a:solidFill>
                  <a:srgbClr val="FFC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由于使用防护服，地面消防队员的暴露限制标准有所放宽：</a:t>
            </a:r>
          </a:p>
          <a:p>
            <a:r>
              <a:rPr lang="en-GB" altLang="zh-CN" sz="2400" b="1">
                <a:solidFill>
                  <a:srgbClr val="FFC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 “</a:t>
            </a:r>
            <a:r>
              <a:rPr lang="zh-CN" altLang="en-GB" sz="2400" b="1">
                <a:solidFill>
                  <a:srgbClr val="FFC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常规暴露</a:t>
            </a:r>
            <a:r>
              <a:rPr lang="en-GB" altLang="zh-CN" sz="2400" b="1">
                <a:solidFill>
                  <a:srgbClr val="FFC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" - 100°C, 1kWm</a:t>
            </a:r>
            <a:r>
              <a:rPr lang="en-GB" altLang="zh-CN" sz="2400" b="1" baseline="30000">
                <a:solidFill>
                  <a:srgbClr val="FFC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-2</a:t>
            </a:r>
            <a:r>
              <a:rPr lang="en-GB" altLang="zh-CN" sz="2400" b="1">
                <a:solidFill>
                  <a:srgbClr val="FFC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</a:t>
            </a:r>
          </a:p>
          <a:p>
            <a:r>
              <a:rPr lang="en-GB" altLang="zh-CN" sz="2400" b="1">
                <a:solidFill>
                  <a:srgbClr val="FFC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 “</a:t>
            </a:r>
            <a:r>
              <a:rPr lang="zh-CN" altLang="en-GB" sz="2400" b="1">
                <a:solidFill>
                  <a:srgbClr val="FFC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危险暴露</a:t>
            </a:r>
            <a:r>
              <a:rPr lang="en-GB" altLang="zh-CN" sz="2400" b="1">
                <a:solidFill>
                  <a:srgbClr val="FFC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" -</a:t>
            </a:r>
            <a:r>
              <a:rPr lang="en-GB" altLang="zh-CN" sz="2400" b="1" baseline="30000">
                <a:solidFill>
                  <a:srgbClr val="FFC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</a:t>
            </a:r>
            <a:r>
              <a:rPr lang="en-GB" altLang="zh-CN" sz="2400" b="1">
                <a:solidFill>
                  <a:srgbClr val="FFC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160°C, 3-4kWm</a:t>
            </a:r>
            <a:r>
              <a:rPr lang="en-GB" altLang="zh-CN" sz="2400" b="1" baseline="30000">
                <a:solidFill>
                  <a:srgbClr val="FFC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-2</a:t>
            </a:r>
            <a:endParaRPr lang="en-GB" altLang="zh-CN" sz="2400" b="1">
              <a:solidFill>
                <a:srgbClr val="FFC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r>
              <a:rPr lang="en-GB" altLang="zh-CN" sz="2400" b="1">
                <a:solidFill>
                  <a:srgbClr val="FFC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 “</a:t>
            </a:r>
            <a:r>
              <a:rPr lang="zh-CN" altLang="en-GB" sz="2400" b="1">
                <a:solidFill>
                  <a:srgbClr val="FFC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极端暴露</a:t>
            </a:r>
            <a:r>
              <a:rPr lang="en-GB" altLang="zh-CN" sz="2400" b="1">
                <a:solidFill>
                  <a:srgbClr val="FFC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" - 210°C, 10kWm</a:t>
            </a:r>
            <a:r>
              <a:rPr lang="en-GB" altLang="zh-CN" sz="2400" b="1" baseline="30000">
                <a:solidFill>
                  <a:srgbClr val="FFC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-2</a:t>
            </a:r>
            <a:endParaRPr lang="en-GB" altLang="zh-CN" sz="2400" b="1">
              <a:solidFill>
                <a:srgbClr val="FFC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r>
              <a:rPr lang="en-GB" altLang="zh-CN" sz="2400" b="1">
                <a:solidFill>
                  <a:srgbClr val="FFC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 “</a:t>
            </a:r>
            <a:r>
              <a:rPr lang="zh-CN" altLang="en-GB" sz="2400" b="1">
                <a:solidFill>
                  <a:srgbClr val="FFC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严重暴露</a:t>
            </a:r>
            <a:r>
              <a:rPr lang="en-GB" altLang="zh-CN" sz="2400" b="1">
                <a:solidFill>
                  <a:srgbClr val="FFC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" &gt;210°C, up to 100kWm</a:t>
            </a:r>
            <a:r>
              <a:rPr lang="en-GB" altLang="zh-CN" sz="2400" b="1" baseline="30000">
                <a:solidFill>
                  <a:srgbClr val="FFC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-2</a:t>
            </a:r>
            <a:endParaRPr lang="en-GB" altLang="zh-CN" sz="2400" b="1">
              <a:solidFill>
                <a:srgbClr val="FFC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endParaRPr lang="en-GB" altLang="zh-CN" sz="2400" b="1">
              <a:solidFill>
                <a:srgbClr val="FFC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r>
              <a:rPr lang="zh-CN" altLang="en-GB" sz="2400" b="1">
                <a:solidFill>
                  <a:srgbClr val="FFC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穿着轻便服装人员的暴露标准：</a:t>
            </a:r>
          </a:p>
          <a:p>
            <a:r>
              <a:rPr lang="de-DE" altLang="zh-CN" sz="2400" b="1">
                <a:solidFill>
                  <a:srgbClr val="FFC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• </a:t>
            </a:r>
            <a:r>
              <a:rPr lang="zh-CN" altLang="en-GB" sz="2400" b="1">
                <a:solidFill>
                  <a:srgbClr val="FFC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对流温度 ≤ </a:t>
            </a:r>
            <a:r>
              <a:rPr lang="en-GB" altLang="zh-CN" sz="2400" b="1">
                <a:solidFill>
                  <a:srgbClr val="FFC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60 °C</a:t>
            </a:r>
          </a:p>
          <a:p>
            <a:r>
              <a:rPr lang="de-DE" altLang="zh-CN" sz="2400" b="1">
                <a:solidFill>
                  <a:srgbClr val="FFC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• </a:t>
            </a:r>
            <a:r>
              <a:rPr lang="zh-CN" altLang="en-GB" sz="2400" b="1">
                <a:solidFill>
                  <a:srgbClr val="FFC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辐射 ≤ </a:t>
            </a:r>
            <a:r>
              <a:rPr lang="en-GB" altLang="zh-CN" sz="2400" b="1">
                <a:solidFill>
                  <a:srgbClr val="FFC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2 kWm</a:t>
            </a:r>
            <a:r>
              <a:rPr lang="en-GB" altLang="zh-CN" sz="2400" b="1" baseline="30000">
                <a:solidFill>
                  <a:srgbClr val="FFC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-2</a:t>
            </a:r>
            <a:endParaRPr lang="en-GB" altLang="zh-CN" sz="2400" b="1">
              <a:solidFill>
                <a:srgbClr val="FFC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endParaRPr lang="en-GB" altLang="zh-CN" sz="2400" b="1">
              <a:solidFill>
                <a:srgbClr val="FFC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r>
              <a:rPr lang="zh-CN" altLang="en-GB" sz="2400" b="1">
                <a:solidFill>
                  <a:srgbClr val="F2DCDB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井下救援队员</a:t>
            </a:r>
            <a:r>
              <a:rPr lang="en-GB" altLang="zh-CN" sz="2400" b="1">
                <a:solidFill>
                  <a:srgbClr val="F2DCDB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/</a:t>
            </a:r>
            <a:r>
              <a:rPr lang="zh-CN" altLang="en-GB" sz="2400" b="1">
                <a:solidFill>
                  <a:srgbClr val="F2DCDB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消防员的问题：</a:t>
            </a:r>
          </a:p>
          <a:p>
            <a:r>
              <a:rPr lang="zh-CN" altLang="en-GB" sz="2400" b="1">
                <a:solidFill>
                  <a:srgbClr val="F2DCDB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向下行进中的预热、高强度的活动、呼吸器和其它设备的重量、可能的热辐射、脱水导致的疲惫、心率增加和体温过高</a:t>
            </a:r>
          </a:p>
          <a:p>
            <a:endParaRPr lang="en-GB" altLang="zh-CN" sz="2400" b="1">
              <a:solidFill>
                <a:srgbClr val="FFC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Diagram 9"/>
          <p:cNvGraphicFramePr/>
          <p:nvPr/>
        </p:nvGraphicFramePr>
        <p:xfrm>
          <a:off x="322233" y="2716207"/>
          <a:ext cx="8215370" cy="38576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100" name="Picture 11" descr="Caplamp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642938" y="1357313"/>
            <a:ext cx="2222500" cy="16637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8307" name="Picture 11" descr="MRSL Header Graphic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0"/>
            <a:ext cx="914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8310" name="Text Box 6"/>
          <p:cNvSpPr txBox="1">
            <a:spLocks noChangeArrowheads="1"/>
          </p:cNvSpPr>
          <p:nvPr/>
        </p:nvSpPr>
        <p:spPr bwMode="auto">
          <a:xfrm>
            <a:off x="1619250" y="4652963"/>
            <a:ext cx="39258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/>
              <a:t>3</a:t>
            </a:r>
            <a:r>
              <a:rPr lang="zh-CN" altLang="en-US"/>
              <a:t>、对长距离撤退的影响</a:t>
            </a:r>
          </a:p>
        </p:txBody>
      </p:sp>
      <p:sp>
        <p:nvSpPr>
          <p:cNvPr id="98311" name="Text Box 7"/>
          <p:cNvSpPr txBox="1">
            <a:spLocks noChangeArrowheads="1"/>
          </p:cNvSpPr>
          <p:nvPr/>
        </p:nvSpPr>
        <p:spPr bwMode="auto">
          <a:xfrm>
            <a:off x="3759200" y="1287463"/>
            <a:ext cx="16065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/>
              <a:t>演讲主题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Text Box 2"/>
          <p:cNvSpPr txBox="1">
            <a:spLocks noChangeArrowheads="1"/>
          </p:cNvSpPr>
          <p:nvPr/>
        </p:nvSpPr>
        <p:spPr bwMode="auto">
          <a:xfrm>
            <a:off x="4500563" y="692150"/>
            <a:ext cx="4114800" cy="1798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altLang="zh-CN" sz="3200" i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100% RH </a:t>
            </a:r>
            <a:r>
              <a:rPr lang="zh-CN" altLang="en-GB" sz="3200" i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条件下的模拟撤离</a:t>
            </a:r>
          </a:p>
          <a:p>
            <a:pPr>
              <a:spcBef>
                <a:spcPct val="50000"/>
              </a:spcBef>
            </a:pPr>
            <a:endParaRPr lang="en-GB" altLang="zh-CN" sz="3200" i="1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pic>
        <p:nvPicPr>
          <p:cNvPr id="99330" name="Picture 3" descr="Selby (5)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052513"/>
            <a:ext cx="4011613" cy="534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9331" name="Picture 4" descr="Core Temp Data Plot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11638" y="2492375"/>
            <a:ext cx="4932362" cy="357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9332" name="Picture 5" descr="MRSL Header Graphic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14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Welcome">
      <a:fillStyleLst>
        <a:solidFill>
          <a:schemeClr val="phClr">
            <a:tint val="100000"/>
            <a:shade val="100000"/>
            <a:hueMod val="100000"/>
            <a:satMod val="150000"/>
          </a:schemeClr>
        </a:solidFill>
        <a:gradFill rotWithShape="1">
          <a:gsLst>
            <a:gs pos="0">
              <a:schemeClr val="phClr">
                <a:tint val="10000"/>
                <a:shade val="100000"/>
                <a:hueMod val="100000"/>
                <a:satMod val="100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300000"/>
              </a:schemeClr>
            </a:gs>
          </a:gsLst>
          <a:lin ang="16200000" scaled="1"/>
        </a:gradFill>
        <a:gradFill flip="none" rotWithShape="1">
          <a:gsLst>
            <a:gs pos="0">
              <a:schemeClr val="phClr">
                <a:tint val="70000"/>
              </a:schemeClr>
            </a:gs>
            <a:gs pos="30000">
              <a:schemeClr val="phClr">
                <a:tint val="90000"/>
              </a:schemeClr>
            </a:gs>
            <a:gs pos="88000">
              <a:schemeClr val="phClr">
                <a:shade val="30000"/>
              </a:schemeClr>
            </a:gs>
            <a:gs pos="100000">
              <a:schemeClr val="phClr">
                <a:shade val="20000"/>
              </a:schemeClr>
            </a:gs>
          </a:gsLst>
          <a:lin ang="5400000" scaled="1"/>
          <a:tileRect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outerShdw blurRad="39000" dist="25400" dir="5400000">
              <a:srgbClr val="000000">
                <a:alpha val="40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524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Moonlight">
  <a:themeElements>
    <a:clrScheme name="Currency">
      <a:dk1>
        <a:sysClr val="windowText" lastClr="000000"/>
      </a:dk1>
      <a:lt1>
        <a:sysClr val="window" lastClr="FFFFFF"/>
      </a:lt1>
      <a:dk2>
        <a:srgbClr val="4A606E"/>
      </a:dk2>
      <a:lt2>
        <a:srgbClr val="D1E1E3"/>
      </a:lt2>
      <a:accent1>
        <a:srgbClr val="79B5B0"/>
      </a:accent1>
      <a:accent2>
        <a:srgbClr val="B4BC4C"/>
      </a:accent2>
      <a:accent3>
        <a:srgbClr val="B77851"/>
      </a:accent3>
      <a:accent4>
        <a:srgbClr val="776A5B"/>
      </a:accent4>
      <a:accent5>
        <a:srgbClr val="B6AD76"/>
      </a:accent5>
      <a:accent6>
        <a:srgbClr val="95AEB1"/>
      </a:accent6>
      <a:hlink>
        <a:srgbClr val="3ECCED"/>
      </a:hlink>
      <a:folHlink>
        <a:srgbClr val="2C6C93"/>
      </a:folHlink>
    </a:clrScheme>
    <a:fontScheme name="Moonlight">
      <a:majorFont>
        <a:latin typeface="Candara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andara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onlight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  <a:satMod val="150000"/>
              </a:schemeClr>
            </a:gs>
            <a:gs pos="35000">
              <a:schemeClr val="phClr">
                <a:tint val="80000"/>
                <a:satMod val="200000"/>
              </a:schemeClr>
            </a:gs>
            <a:gs pos="100000">
              <a:schemeClr val="phClr">
                <a:tint val="75000"/>
                <a:satMod val="250000"/>
              </a:schemeClr>
            </a:gs>
          </a:gsLst>
          <a:path path="rect">
            <a:fillToRect l="100000" t="100000"/>
          </a:path>
        </a:gradFill>
        <a:gradFill rotWithShape="1">
          <a:gsLst>
            <a:gs pos="0">
              <a:schemeClr val="phClr">
                <a:shade val="60000"/>
                <a:satMod val="150000"/>
              </a:schemeClr>
            </a:gs>
            <a:gs pos="80000">
              <a:schemeClr val="phClr">
                <a:shade val="100000"/>
                <a:satMod val="130000"/>
              </a:schemeClr>
            </a:gs>
            <a:gs pos="100000">
              <a:schemeClr val="phClr">
                <a:tint val="90000"/>
                <a:shade val="100000"/>
                <a:satMod val="115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6350" cap="flat" cmpd="sng" algn="ctr">
          <a:solidFill>
            <a:schemeClr val="phClr">
              <a:shade val="95000"/>
              <a:satMod val="115000"/>
            </a:schemeClr>
          </a:solidFill>
          <a:prstDash val="solid"/>
        </a:ln>
        <a:ln w="12700" cap="flat" cmpd="sng" algn="ctr">
          <a:solidFill>
            <a:schemeClr val="phClr">
              <a:satMod val="110000"/>
            </a:schemeClr>
          </a:solidFill>
          <a:prstDash val="solid"/>
        </a:ln>
        <a:ln w="25400" cap="flat" cmpd="sng" algn="ctr">
          <a:solidFill>
            <a:schemeClr val="phClr">
              <a:shade val="90000"/>
              <a:satMod val="115000"/>
            </a:schemeClr>
          </a:solidFill>
          <a:prstDash val="solid"/>
        </a:ln>
      </a:lnStyleLst>
      <a:effectStyleLst>
        <a:effectStyle>
          <a:effectLst>
            <a:outerShdw blurRad="50800" dist="25400" dir="5400000" sx="101000" sy="101000" algn="ctr" rotWithShape="0">
              <a:srgbClr val="000000">
                <a:alpha val="60000"/>
              </a:srgbClr>
            </a:outerShdw>
          </a:effectLst>
        </a:effectStyle>
        <a:effectStyle>
          <a:effectLst>
            <a:innerShdw blurRad="76200" dist="25400" dir="13500000">
              <a:srgbClr val="000000">
                <a:alpha val="60000"/>
              </a:srgbClr>
            </a:innerShdw>
          </a:effectLst>
          <a:scene3d>
            <a:camera prst="orthographicFront">
              <a:rot lat="0" lon="0" rev="0"/>
            </a:camera>
            <a:lightRig rig="balanced" dir="tl">
              <a:rot lat="0" lon="0" rev="4200000"/>
            </a:lightRig>
          </a:scene3d>
          <a:sp3d>
            <a:bevelT w="25400" h="12700" prst="softRound"/>
          </a:sp3d>
        </a:effectStyle>
        <a:effectStyle>
          <a:effectLst>
            <a:innerShdw blurRad="76200" dist="25400" dir="13500000">
              <a:srgbClr val="000000">
                <a:alpha val="60000"/>
              </a:srgbClr>
            </a:innerShdw>
            <a:softEdge rad="31750"/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lumMod val="90000"/>
              </a:schemeClr>
            </a:gs>
            <a:gs pos="30000">
              <a:schemeClr val="phClr">
                <a:lumMod val="75000"/>
              </a:schemeClr>
            </a:gs>
            <a:gs pos="100000">
              <a:schemeClr val="phClr">
                <a:lumMod val="10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lumMod val="90000"/>
              </a:schemeClr>
            </a:gs>
            <a:gs pos="30000">
              <a:schemeClr val="phClr">
                <a:lumMod val="75000"/>
              </a:schemeClr>
            </a:gs>
            <a:gs pos="100000">
              <a:schemeClr val="phClr">
                <a:lumMod val="10000"/>
              </a:schemeClr>
            </a:gs>
          </a:gsLst>
          <a:path path="rect">
            <a:fillToRect l="100000" t="10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Welcome">
      <a:fillStyleLst>
        <a:solidFill>
          <a:schemeClr val="phClr">
            <a:tint val="100000"/>
            <a:shade val="100000"/>
            <a:hueMod val="100000"/>
            <a:satMod val="150000"/>
          </a:schemeClr>
        </a:solidFill>
        <a:gradFill rotWithShape="1">
          <a:gsLst>
            <a:gs pos="0">
              <a:schemeClr val="phClr">
                <a:tint val="10000"/>
                <a:shade val="100000"/>
                <a:hueMod val="100000"/>
                <a:satMod val="100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300000"/>
              </a:schemeClr>
            </a:gs>
          </a:gsLst>
          <a:lin ang="16200000" scaled="1"/>
        </a:gradFill>
        <a:gradFill flip="none" rotWithShape="1">
          <a:gsLst>
            <a:gs pos="0">
              <a:schemeClr val="phClr">
                <a:tint val="70000"/>
              </a:schemeClr>
            </a:gs>
            <a:gs pos="30000">
              <a:schemeClr val="phClr">
                <a:tint val="90000"/>
              </a:schemeClr>
            </a:gs>
            <a:gs pos="88000">
              <a:schemeClr val="phClr">
                <a:shade val="30000"/>
              </a:schemeClr>
            </a:gs>
            <a:gs pos="100000">
              <a:schemeClr val="phClr">
                <a:shade val="20000"/>
              </a:schemeClr>
            </a:gs>
          </a:gsLst>
          <a:lin ang="5400000" scaled="1"/>
          <a:tileRect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outerShdw blurRad="39000" dist="25400" dir="5400000">
              <a:srgbClr val="000000">
                <a:alpha val="40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524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2_Moonlight">
  <a:themeElements>
    <a:clrScheme name="Currency">
      <a:dk1>
        <a:sysClr val="windowText" lastClr="000000"/>
      </a:dk1>
      <a:lt1>
        <a:sysClr val="window" lastClr="FFFFFF"/>
      </a:lt1>
      <a:dk2>
        <a:srgbClr val="4A606E"/>
      </a:dk2>
      <a:lt2>
        <a:srgbClr val="D1E1E3"/>
      </a:lt2>
      <a:accent1>
        <a:srgbClr val="79B5B0"/>
      </a:accent1>
      <a:accent2>
        <a:srgbClr val="B4BC4C"/>
      </a:accent2>
      <a:accent3>
        <a:srgbClr val="B77851"/>
      </a:accent3>
      <a:accent4>
        <a:srgbClr val="776A5B"/>
      </a:accent4>
      <a:accent5>
        <a:srgbClr val="B6AD76"/>
      </a:accent5>
      <a:accent6>
        <a:srgbClr val="95AEB1"/>
      </a:accent6>
      <a:hlink>
        <a:srgbClr val="3ECCED"/>
      </a:hlink>
      <a:folHlink>
        <a:srgbClr val="2C6C93"/>
      </a:folHlink>
    </a:clrScheme>
    <a:fontScheme name="Moonlight">
      <a:majorFont>
        <a:latin typeface="Candara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andara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onlight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  <a:satMod val="150000"/>
              </a:schemeClr>
            </a:gs>
            <a:gs pos="35000">
              <a:schemeClr val="phClr">
                <a:tint val="80000"/>
                <a:satMod val="200000"/>
              </a:schemeClr>
            </a:gs>
            <a:gs pos="100000">
              <a:schemeClr val="phClr">
                <a:tint val="75000"/>
                <a:satMod val="250000"/>
              </a:schemeClr>
            </a:gs>
          </a:gsLst>
          <a:path path="rect">
            <a:fillToRect l="100000" t="100000"/>
          </a:path>
        </a:gradFill>
        <a:gradFill rotWithShape="1">
          <a:gsLst>
            <a:gs pos="0">
              <a:schemeClr val="phClr">
                <a:shade val="60000"/>
                <a:satMod val="150000"/>
              </a:schemeClr>
            </a:gs>
            <a:gs pos="80000">
              <a:schemeClr val="phClr">
                <a:shade val="100000"/>
                <a:satMod val="130000"/>
              </a:schemeClr>
            </a:gs>
            <a:gs pos="100000">
              <a:schemeClr val="phClr">
                <a:tint val="90000"/>
                <a:shade val="100000"/>
                <a:satMod val="115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6350" cap="flat" cmpd="sng" algn="ctr">
          <a:solidFill>
            <a:schemeClr val="phClr">
              <a:shade val="95000"/>
              <a:satMod val="115000"/>
            </a:schemeClr>
          </a:solidFill>
          <a:prstDash val="solid"/>
        </a:ln>
        <a:ln w="12700" cap="flat" cmpd="sng" algn="ctr">
          <a:solidFill>
            <a:schemeClr val="phClr">
              <a:satMod val="110000"/>
            </a:schemeClr>
          </a:solidFill>
          <a:prstDash val="solid"/>
        </a:ln>
        <a:ln w="25400" cap="flat" cmpd="sng" algn="ctr">
          <a:solidFill>
            <a:schemeClr val="phClr">
              <a:shade val="90000"/>
              <a:satMod val="115000"/>
            </a:schemeClr>
          </a:solidFill>
          <a:prstDash val="solid"/>
        </a:ln>
      </a:lnStyleLst>
      <a:effectStyleLst>
        <a:effectStyle>
          <a:effectLst>
            <a:outerShdw blurRad="50800" dist="25400" dir="5400000" sx="101000" sy="101000" algn="ctr" rotWithShape="0">
              <a:srgbClr val="000000">
                <a:alpha val="60000"/>
              </a:srgbClr>
            </a:outerShdw>
          </a:effectLst>
        </a:effectStyle>
        <a:effectStyle>
          <a:effectLst>
            <a:innerShdw blurRad="76200" dist="25400" dir="13500000">
              <a:srgbClr val="000000">
                <a:alpha val="60000"/>
              </a:srgbClr>
            </a:innerShdw>
          </a:effectLst>
          <a:scene3d>
            <a:camera prst="orthographicFront">
              <a:rot lat="0" lon="0" rev="0"/>
            </a:camera>
            <a:lightRig rig="balanced" dir="tl">
              <a:rot lat="0" lon="0" rev="4200000"/>
            </a:lightRig>
          </a:scene3d>
          <a:sp3d>
            <a:bevelT w="25400" h="12700" prst="softRound"/>
          </a:sp3d>
        </a:effectStyle>
        <a:effectStyle>
          <a:effectLst>
            <a:innerShdw blurRad="76200" dist="25400" dir="13500000">
              <a:srgbClr val="000000">
                <a:alpha val="60000"/>
              </a:srgbClr>
            </a:innerShdw>
            <a:softEdge rad="31750"/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lumMod val="90000"/>
              </a:schemeClr>
            </a:gs>
            <a:gs pos="30000">
              <a:schemeClr val="phClr">
                <a:lumMod val="75000"/>
              </a:schemeClr>
            </a:gs>
            <a:gs pos="100000">
              <a:schemeClr val="phClr">
                <a:lumMod val="10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lumMod val="90000"/>
              </a:schemeClr>
            </a:gs>
            <a:gs pos="30000">
              <a:schemeClr val="phClr">
                <a:lumMod val="75000"/>
              </a:schemeClr>
            </a:gs>
            <a:gs pos="100000">
              <a:schemeClr val="phClr">
                <a:lumMod val="10000"/>
              </a:schemeClr>
            </a:gs>
          </a:gsLst>
          <a:path path="rect">
            <a:fillToRect l="100000" t="10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2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Moonlight">
  <a:themeElements>
    <a:clrScheme name="Currency">
      <a:dk1>
        <a:sysClr val="windowText" lastClr="000000"/>
      </a:dk1>
      <a:lt1>
        <a:sysClr val="window" lastClr="FFFFFF"/>
      </a:lt1>
      <a:dk2>
        <a:srgbClr val="4A606E"/>
      </a:dk2>
      <a:lt2>
        <a:srgbClr val="D1E1E3"/>
      </a:lt2>
      <a:accent1>
        <a:srgbClr val="79B5B0"/>
      </a:accent1>
      <a:accent2>
        <a:srgbClr val="B4BC4C"/>
      </a:accent2>
      <a:accent3>
        <a:srgbClr val="B77851"/>
      </a:accent3>
      <a:accent4>
        <a:srgbClr val="776A5B"/>
      </a:accent4>
      <a:accent5>
        <a:srgbClr val="B6AD76"/>
      </a:accent5>
      <a:accent6>
        <a:srgbClr val="95AEB1"/>
      </a:accent6>
      <a:hlink>
        <a:srgbClr val="3ECCED"/>
      </a:hlink>
      <a:folHlink>
        <a:srgbClr val="2C6C93"/>
      </a:folHlink>
    </a:clrScheme>
    <a:fontScheme name="Moonlight">
      <a:majorFont>
        <a:latin typeface="Candara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andara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onlight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  <a:satMod val="150000"/>
              </a:schemeClr>
            </a:gs>
            <a:gs pos="35000">
              <a:schemeClr val="phClr">
                <a:tint val="80000"/>
                <a:satMod val="200000"/>
              </a:schemeClr>
            </a:gs>
            <a:gs pos="100000">
              <a:schemeClr val="phClr">
                <a:tint val="75000"/>
                <a:satMod val="250000"/>
              </a:schemeClr>
            </a:gs>
          </a:gsLst>
          <a:path path="rect">
            <a:fillToRect l="100000" t="100000"/>
          </a:path>
        </a:gradFill>
        <a:gradFill rotWithShape="1">
          <a:gsLst>
            <a:gs pos="0">
              <a:schemeClr val="phClr">
                <a:shade val="60000"/>
                <a:satMod val="150000"/>
              </a:schemeClr>
            </a:gs>
            <a:gs pos="80000">
              <a:schemeClr val="phClr">
                <a:shade val="100000"/>
                <a:satMod val="130000"/>
              </a:schemeClr>
            </a:gs>
            <a:gs pos="100000">
              <a:schemeClr val="phClr">
                <a:tint val="90000"/>
                <a:shade val="100000"/>
                <a:satMod val="115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6350" cap="flat" cmpd="sng" algn="ctr">
          <a:solidFill>
            <a:schemeClr val="phClr">
              <a:shade val="95000"/>
              <a:satMod val="115000"/>
            </a:schemeClr>
          </a:solidFill>
          <a:prstDash val="solid"/>
        </a:ln>
        <a:ln w="12700" cap="flat" cmpd="sng" algn="ctr">
          <a:solidFill>
            <a:schemeClr val="phClr">
              <a:satMod val="110000"/>
            </a:schemeClr>
          </a:solidFill>
          <a:prstDash val="solid"/>
        </a:ln>
        <a:ln w="25400" cap="flat" cmpd="sng" algn="ctr">
          <a:solidFill>
            <a:schemeClr val="phClr">
              <a:shade val="90000"/>
              <a:satMod val="115000"/>
            </a:schemeClr>
          </a:solidFill>
          <a:prstDash val="solid"/>
        </a:ln>
      </a:lnStyleLst>
      <a:effectStyleLst>
        <a:effectStyle>
          <a:effectLst>
            <a:outerShdw blurRad="50800" dist="25400" dir="5400000" sx="101000" sy="101000" algn="ctr" rotWithShape="0">
              <a:srgbClr val="000000">
                <a:alpha val="60000"/>
              </a:srgbClr>
            </a:outerShdw>
          </a:effectLst>
        </a:effectStyle>
        <a:effectStyle>
          <a:effectLst>
            <a:innerShdw blurRad="76200" dist="25400" dir="13500000">
              <a:srgbClr val="000000">
                <a:alpha val="60000"/>
              </a:srgbClr>
            </a:innerShdw>
          </a:effectLst>
          <a:scene3d>
            <a:camera prst="orthographicFront">
              <a:rot lat="0" lon="0" rev="0"/>
            </a:camera>
            <a:lightRig rig="balanced" dir="tl">
              <a:rot lat="0" lon="0" rev="4200000"/>
            </a:lightRig>
          </a:scene3d>
          <a:sp3d>
            <a:bevelT w="25400" h="12700" prst="softRound"/>
          </a:sp3d>
        </a:effectStyle>
        <a:effectStyle>
          <a:effectLst>
            <a:innerShdw blurRad="76200" dist="25400" dir="13500000">
              <a:srgbClr val="000000">
                <a:alpha val="60000"/>
              </a:srgbClr>
            </a:innerShdw>
            <a:softEdge rad="31750"/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lumMod val="90000"/>
              </a:schemeClr>
            </a:gs>
            <a:gs pos="30000">
              <a:schemeClr val="phClr">
                <a:lumMod val="75000"/>
              </a:schemeClr>
            </a:gs>
            <a:gs pos="100000">
              <a:schemeClr val="phClr">
                <a:lumMod val="10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lumMod val="90000"/>
              </a:schemeClr>
            </a:gs>
            <a:gs pos="30000">
              <a:schemeClr val="phClr">
                <a:lumMod val="75000"/>
              </a:schemeClr>
            </a:gs>
            <a:gs pos="100000">
              <a:schemeClr val="phClr">
                <a:lumMod val="10000"/>
              </a:schemeClr>
            </a:gs>
          </a:gsLst>
          <a:path path="rect">
            <a:fillToRect l="100000" t="10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Moonlight</Template>
  <TotalTime>304</TotalTime>
  <Words>955</Words>
  <Application>Microsoft Office PowerPoint</Application>
  <PresentationFormat>全屏显示(4:3)</PresentationFormat>
  <Paragraphs>95</Paragraphs>
  <Slides>39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演示文稿设计模板</vt:lpstr>
      </vt:variant>
      <vt:variant>
        <vt:i4>84</vt:i4>
      </vt:variant>
      <vt:variant>
        <vt:lpstr>幻灯片标题</vt:lpstr>
      </vt:variant>
      <vt:variant>
        <vt:i4>39</vt:i4>
      </vt:variant>
    </vt:vector>
  </HeadingPairs>
  <TitlesOfParts>
    <vt:vector size="130" baseType="lpstr">
      <vt:lpstr>Trebuchet MS</vt:lpstr>
      <vt:lpstr>宋体</vt:lpstr>
      <vt:lpstr>Arial</vt:lpstr>
      <vt:lpstr>Calibri</vt:lpstr>
      <vt:lpstr>Times New Roman</vt:lpstr>
      <vt:lpstr>Candara</vt:lpstr>
      <vt:lpstr>Wingdings</vt:lpstr>
      <vt:lpstr>Office Theme</vt:lpstr>
      <vt:lpstr>Default Design</vt:lpstr>
      <vt:lpstr>1_Moonlight</vt:lpstr>
      <vt:lpstr>1_Default Design</vt:lpstr>
      <vt:lpstr>2_Moonlight</vt:lpstr>
      <vt:lpstr>2_Default Design</vt:lpstr>
      <vt:lpstr>Moonlight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Default Design</vt:lpstr>
      <vt:lpstr>Default Design</vt:lpstr>
      <vt:lpstr>Default Design</vt:lpstr>
      <vt:lpstr>Default Design</vt:lpstr>
      <vt:lpstr>Default Design</vt:lpstr>
      <vt:lpstr>Default Design</vt:lpstr>
      <vt:lpstr>Default Design</vt:lpstr>
      <vt:lpstr>Default Design</vt:lpstr>
      <vt:lpstr>Default Design</vt:lpstr>
      <vt:lpstr>Default Design</vt:lpstr>
      <vt:lpstr>Default Design</vt:lpstr>
      <vt:lpstr>1_Moonlight</vt:lpstr>
      <vt:lpstr>1_Moonlight</vt:lpstr>
      <vt:lpstr>1_Moonlight</vt:lpstr>
      <vt:lpstr>1_Moonlight</vt:lpstr>
      <vt:lpstr>1_Moonlight</vt:lpstr>
      <vt:lpstr>1_Moonlight</vt:lpstr>
      <vt:lpstr>1_Moonlight</vt:lpstr>
      <vt:lpstr>1_Moonlight</vt:lpstr>
      <vt:lpstr>1_Moonlight</vt:lpstr>
      <vt:lpstr>1_Moonlight</vt:lpstr>
      <vt:lpstr>1_Moonlight</vt:lpstr>
      <vt:lpstr>1_Default Design</vt:lpstr>
      <vt:lpstr>1_Default Design</vt:lpstr>
      <vt:lpstr>1_Default Design</vt:lpstr>
      <vt:lpstr>1_Default Design</vt:lpstr>
      <vt:lpstr>1_Default Design</vt:lpstr>
      <vt:lpstr>1_Default Design</vt:lpstr>
      <vt:lpstr>1_Default Design</vt:lpstr>
      <vt:lpstr>1_Default Design</vt:lpstr>
      <vt:lpstr>1_Default Design</vt:lpstr>
      <vt:lpstr>1_Default Design</vt:lpstr>
      <vt:lpstr>1_Default Design</vt:lpstr>
      <vt:lpstr>2_Moonlight</vt:lpstr>
      <vt:lpstr>2_Moonlight</vt:lpstr>
      <vt:lpstr>2_Moonlight</vt:lpstr>
      <vt:lpstr>2_Moonlight</vt:lpstr>
      <vt:lpstr>2_Moonlight</vt:lpstr>
      <vt:lpstr>2_Moonlight</vt:lpstr>
      <vt:lpstr>2_Moonlight</vt:lpstr>
      <vt:lpstr>2_Moonlight</vt:lpstr>
      <vt:lpstr>2_Moonlight</vt:lpstr>
      <vt:lpstr>2_Moonlight</vt:lpstr>
      <vt:lpstr>2_Moonlight</vt:lpstr>
      <vt:lpstr>2_Default Design</vt:lpstr>
      <vt:lpstr>2_Default Design</vt:lpstr>
      <vt:lpstr>2_Default Design</vt:lpstr>
      <vt:lpstr>2_Default Design</vt:lpstr>
      <vt:lpstr>2_Default Design</vt:lpstr>
      <vt:lpstr>2_Default Design</vt:lpstr>
      <vt:lpstr>2_Default Design</vt:lpstr>
      <vt:lpstr>2_Default Design</vt:lpstr>
      <vt:lpstr>2_Default Design</vt:lpstr>
      <vt:lpstr>2_Default Design</vt:lpstr>
      <vt:lpstr>2_Default Design</vt:lpstr>
      <vt:lpstr>Moonlight</vt:lpstr>
      <vt:lpstr>Moonlight</vt:lpstr>
      <vt:lpstr>Moonlight</vt:lpstr>
      <vt:lpstr>Moonlight</vt:lpstr>
      <vt:lpstr>Moonlight</vt:lpstr>
      <vt:lpstr>Moonlight</vt:lpstr>
      <vt:lpstr>Moonlight</vt:lpstr>
      <vt:lpstr>Moonlight</vt:lpstr>
      <vt:lpstr>Moonlight</vt:lpstr>
      <vt:lpstr>Moonlight</vt:lpstr>
      <vt:lpstr>Moonlight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/>
  <cp:revision>2</cp:revision>
  <dcterms:created xsi:type="dcterms:W3CDTF">2011-08-25T08:11:38Z</dcterms:created>
  <dcterms:modified xsi:type="dcterms:W3CDTF">2011-09-19T06:34:30Z</dcterms:modified>
</cp:coreProperties>
</file>